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61" r:id="rId5"/>
    <p:sldId id="287" r:id="rId6"/>
    <p:sldId id="284" r:id="rId7"/>
    <p:sldId id="270" r:id="rId8"/>
    <p:sldId id="272" r:id="rId9"/>
    <p:sldId id="281" r:id="rId10"/>
    <p:sldId id="286" r:id="rId11"/>
    <p:sldId id="288" r:id="rId12"/>
    <p:sldId id="271" r:id="rId13"/>
    <p:sldId id="290" r:id="rId14"/>
    <p:sldId id="275" r:id="rId15"/>
    <p:sldId id="285" r:id="rId16"/>
    <p:sldId id="291" r:id="rId17"/>
    <p:sldId id="294" r:id="rId18"/>
    <p:sldId id="278" r:id="rId19"/>
    <p:sldId id="279" r:id="rId20"/>
    <p:sldId id="274" r:id="rId21"/>
    <p:sldId id="293" r:id="rId22"/>
    <p:sldId id="292" r:id="rId23"/>
    <p:sldId id="276" r:id="rId24"/>
    <p:sldId id="295" r:id="rId25"/>
    <p:sldId id="283" r:id="rId26"/>
    <p:sldId id="282" r:id="rId27"/>
    <p:sldId id="263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6179-54C0-4183-B2EC-8B135B3C9FB8}" v="71" dt="2025-01-16T23:13:0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76209" autoAdjust="0"/>
  </p:normalViewPr>
  <p:slideViewPr>
    <p:cSldViewPr snapToGrid="0">
      <p:cViewPr varScale="1">
        <p:scale>
          <a:sx n="63" d="100"/>
          <a:sy n="63" d="100"/>
        </p:scale>
        <p:origin x="7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ONTUY" userId="444e698c-97f5-4f2a-8b58-f585d86c9534" providerId="ADAL" clId="{A33C6749-963D-46F4-A2CA-549482D10DAD}"/>
    <pc:docChg chg="modSld">
      <pc:chgData name="Sarah MONTUY" userId="444e698c-97f5-4f2a-8b58-f585d86c9534" providerId="ADAL" clId="{A33C6749-963D-46F4-A2CA-549482D10DAD}" dt="2025-01-14T16:43:29.864" v="15" actId="20577"/>
      <pc:docMkLst>
        <pc:docMk/>
      </pc:docMkLst>
      <pc:sldChg chg="modSp mod">
        <pc:chgData name="Sarah MONTUY" userId="444e698c-97f5-4f2a-8b58-f585d86c9534" providerId="ADAL" clId="{A33C6749-963D-46F4-A2CA-549482D10DAD}" dt="2025-01-14T16:43:12.388" v="2" actId="20577"/>
        <pc:sldMkLst>
          <pc:docMk/>
          <pc:sldMk cId="363754567" sldId="269"/>
        </pc:sldMkLst>
      </pc:sldChg>
      <pc:sldChg chg="modSp mod">
        <pc:chgData name="Sarah MONTUY" userId="444e698c-97f5-4f2a-8b58-f585d86c9534" providerId="ADAL" clId="{A33C6749-963D-46F4-A2CA-549482D10DAD}" dt="2025-01-14T16:43:15.133" v="3" actId="20577"/>
        <pc:sldMkLst>
          <pc:docMk/>
          <pc:sldMk cId="698764326" sldId="271"/>
        </pc:sldMkLst>
        <pc:spChg chg="mod">
          <ac:chgData name="Sarah MONTUY" userId="444e698c-97f5-4f2a-8b58-f585d86c9534" providerId="ADAL" clId="{A33C6749-963D-46F4-A2CA-549482D10DAD}" dt="2025-01-14T16:43:15.133" v="3" actId="20577"/>
          <ac:spMkLst>
            <pc:docMk/>
            <pc:sldMk cId="698764326" sldId="271"/>
            <ac:spMk id="4" creationId="{0279FC5D-F340-3FA6-7209-3EB4F9E22137}"/>
          </ac:spMkLst>
        </pc:spChg>
      </pc:sldChg>
      <pc:sldChg chg="modSp mod">
        <pc:chgData name="Sarah MONTUY" userId="444e698c-97f5-4f2a-8b58-f585d86c9534" providerId="ADAL" clId="{A33C6749-963D-46F4-A2CA-549482D10DAD}" dt="2025-01-14T16:43:17.578" v="4" actId="20577"/>
        <pc:sldMkLst>
          <pc:docMk/>
          <pc:sldMk cId="3932572944" sldId="272"/>
        </pc:sldMkLst>
        <pc:spChg chg="mod">
          <ac:chgData name="Sarah MONTUY" userId="444e698c-97f5-4f2a-8b58-f585d86c9534" providerId="ADAL" clId="{A33C6749-963D-46F4-A2CA-549482D10DAD}" dt="2025-01-14T16:43:17.578" v="4" actId="20577"/>
          <ac:spMkLst>
            <pc:docMk/>
            <pc:sldMk cId="3932572944" sldId="272"/>
            <ac:spMk id="4" creationId="{32AAAA45-FA4E-1B92-2CDB-C8E146E00ABA}"/>
          </ac:spMkLst>
        </pc:spChg>
      </pc:sldChg>
      <pc:sldChg chg="modSp mod">
        <pc:chgData name="Sarah MONTUY" userId="444e698c-97f5-4f2a-8b58-f585d86c9534" providerId="ADAL" clId="{A33C6749-963D-46F4-A2CA-549482D10DAD}" dt="2025-01-14T16:43:20.539" v="6" actId="20577"/>
        <pc:sldMkLst>
          <pc:docMk/>
          <pc:sldMk cId="2817590265" sldId="273"/>
        </pc:sldMkLst>
        <pc:spChg chg="mod">
          <ac:chgData name="Sarah MONTUY" userId="444e698c-97f5-4f2a-8b58-f585d86c9534" providerId="ADAL" clId="{A33C6749-963D-46F4-A2CA-549482D10DAD}" dt="2025-01-14T16:43:20.539" v="6" actId="20577"/>
          <ac:spMkLst>
            <pc:docMk/>
            <pc:sldMk cId="2817590265" sldId="273"/>
            <ac:spMk id="4" creationId="{1822701F-2607-4375-5BB4-F1D341371A5D}"/>
          </ac:spMkLst>
        </pc:spChg>
      </pc:sldChg>
      <pc:sldChg chg="modSp mod">
        <pc:chgData name="Sarah MONTUY" userId="444e698c-97f5-4f2a-8b58-f585d86c9534" providerId="ADAL" clId="{A33C6749-963D-46F4-A2CA-549482D10DAD}" dt="2025-01-14T16:43:22.755" v="9" actId="20577"/>
        <pc:sldMkLst>
          <pc:docMk/>
          <pc:sldMk cId="2897768008" sldId="274"/>
        </pc:sldMkLst>
        <pc:spChg chg="mod">
          <ac:chgData name="Sarah MONTUY" userId="444e698c-97f5-4f2a-8b58-f585d86c9534" providerId="ADAL" clId="{A33C6749-963D-46F4-A2CA-549482D10DAD}" dt="2025-01-14T16:43:22.755" v="9" actId="20577"/>
          <ac:spMkLst>
            <pc:docMk/>
            <pc:sldMk cId="2897768008" sldId="274"/>
            <ac:spMk id="4" creationId="{0F3B666F-FB68-4240-18B4-048D5789B581}"/>
          </ac:spMkLst>
        </pc:spChg>
      </pc:sldChg>
      <pc:sldChg chg="modSp mod">
        <pc:chgData name="Sarah MONTUY" userId="444e698c-97f5-4f2a-8b58-f585d86c9534" providerId="ADAL" clId="{A33C6749-963D-46F4-A2CA-549482D10DAD}" dt="2025-01-14T16:43:26.913" v="12" actId="6549"/>
        <pc:sldMkLst>
          <pc:docMk/>
          <pc:sldMk cId="918702534" sldId="275"/>
        </pc:sldMkLst>
        <pc:spChg chg="mod">
          <ac:chgData name="Sarah MONTUY" userId="444e698c-97f5-4f2a-8b58-f585d86c9534" providerId="ADAL" clId="{A33C6749-963D-46F4-A2CA-549482D10DAD}" dt="2025-01-14T16:43:26.913" v="12" actId="6549"/>
          <ac:spMkLst>
            <pc:docMk/>
            <pc:sldMk cId="918702534" sldId="275"/>
            <ac:spMk id="4" creationId="{CC3E37C1-0AFF-BD10-7348-D7DDBAA0C335}"/>
          </ac:spMkLst>
        </pc:spChg>
      </pc:sldChg>
      <pc:sldChg chg="modSp mod">
        <pc:chgData name="Sarah MONTUY" userId="444e698c-97f5-4f2a-8b58-f585d86c9534" providerId="ADAL" clId="{A33C6749-963D-46F4-A2CA-549482D10DAD}" dt="2025-01-14T16:43:29.864" v="15" actId="20577"/>
        <pc:sldMkLst>
          <pc:docMk/>
          <pc:sldMk cId="1250762819" sldId="276"/>
        </pc:sldMkLst>
        <pc:spChg chg="mod">
          <ac:chgData name="Sarah MONTUY" userId="444e698c-97f5-4f2a-8b58-f585d86c9534" providerId="ADAL" clId="{A33C6749-963D-46F4-A2CA-549482D10DAD}" dt="2025-01-14T16:43:29.864" v="15" actId="20577"/>
          <ac:spMkLst>
            <pc:docMk/>
            <pc:sldMk cId="1250762819" sldId="276"/>
            <ac:spMk id="4" creationId="{85DF3B09-6B6B-8BF4-DB5C-5D6D5860AFC2}"/>
          </ac:spMkLst>
        </pc:spChg>
      </pc:sldChg>
    </pc:docChg>
  </pc:docChgLst>
  <pc:docChgLst>
    <pc:chgData name="Patricia LEBRUN" userId="0c97e8e9-663c-4e22-8e54-3d7500b17992" providerId="ADAL" clId="{BB526179-54C0-4183-B2EC-8B135B3C9FB8}"/>
    <pc:docChg chg="undo custSel addSld delSld modSld sldOrd">
      <pc:chgData name="Patricia LEBRUN" userId="0c97e8e9-663c-4e22-8e54-3d7500b17992" providerId="ADAL" clId="{BB526179-54C0-4183-B2EC-8B135B3C9FB8}" dt="2025-01-16T23:15:20.875" v="1894" actId="1076"/>
      <pc:docMkLst>
        <pc:docMk/>
      </pc:docMkLst>
      <pc:sldChg chg="addSp delSp modSp mod">
        <pc:chgData name="Patricia LEBRUN" userId="0c97e8e9-663c-4e22-8e54-3d7500b17992" providerId="ADAL" clId="{BB526179-54C0-4183-B2EC-8B135B3C9FB8}" dt="2025-01-15T13:03:19.122" v="5" actId="22"/>
        <pc:sldMkLst>
          <pc:docMk/>
          <pc:sldMk cId="3879950897" sldId="261"/>
        </pc:sldMkLst>
        <pc:spChg chg="mod">
          <ac:chgData name="Patricia LEBRUN" userId="0c97e8e9-663c-4e22-8e54-3d7500b17992" providerId="ADAL" clId="{BB526179-54C0-4183-B2EC-8B135B3C9FB8}" dt="2025-01-15T13:02:08.800" v="0" actId="255"/>
          <ac:spMkLst>
            <pc:docMk/>
            <pc:sldMk cId="3879950897" sldId="261"/>
            <ac:spMk id="2" creationId="{F2AE80B1-51B8-42AD-7DB4-9D57722F5B70}"/>
          </ac:spMkLst>
        </pc:spChg>
        <pc:spChg chg="mod">
          <ac:chgData name="Patricia LEBRUN" userId="0c97e8e9-663c-4e22-8e54-3d7500b17992" providerId="ADAL" clId="{BB526179-54C0-4183-B2EC-8B135B3C9FB8}" dt="2025-01-15T13:02:32.795" v="2" actId="255"/>
          <ac:spMkLst>
            <pc:docMk/>
            <pc:sldMk cId="3879950897" sldId="261"/>
            <ac:spMk id="3" creationId="{60E9FF82-1609-36E6-E2FC-8E0C1A82C723}"/>
          </ac:spMkLst>
        </pc:spChg>
        <pc:picChg chg="add del">
          <ac:chgData name="Patricia LEBRUN" userId="0c97e8e9-663c-4e22-8e54-3d7500b17992" providerId="ADAL" clId="{BB526179-54C0-4183-B2EC-8B135B3C9FB8}" dt="2025-01-15T13:03:19.122" v="5" actId="22"/>
          <ac:picMkLst>
            <pc:docMk/>
            <pc:sldMk cId="3879950897" sldId="261"/>
            <ac:picMk id="5" creationId="{D0410860-57E4-5413-FCFD-8E5FD349B07B}"/>
          </ac:picMkLst>
        </pc:picChg>
        <pc:cxnChg chg="mod">
          <ac:chgData name="Patricia LEBRUN" userId="0c97e8e9-663c-4e22-8e54-3d7500b17992" providerId="ADAL" clId="{BB526179-54C0-4183-B2EC-8B135B3C9FB8}" dt="2025-01-15T13:02:44.034" v="3" actId="1076"/>
          <ac:cxnSpMkLst>
            <pc:docMk/>
            <pc:sldMk cId="3879950897" sldId="261"/>
            <ac:cxnSpMk id="12" creationId="{C64539A2-96C6-872E-3EC8-16E6033B4BF2}"/>
          </ac:cxnSpMkLst>
        </pc:cxnChg>
      </pc:sldChg>
      <pc:sldChg chg="modSp mod">
        <pc:chgData name="Patricia LEBRUN" userId="0c97e8e9-663c-4e22-8e54-3d7500b17992" providerId="ADAL" clId="{BB526179-54C0-4183-B2EC-8B135B3C9FB8}" dt="2025-01-15T13:08:26.781" v="129" actId="6549"/>
        <pc:sldMkLst>
          <pc:docMk/>
          <pc:sldMk cId="2897436403" sldId="264"/>
        </pc:sldMkLst>
        <pc:spChg chg="mod">
          <ac:chgData name="Patricia LEBRUN" userId="0c97e8e9-663c-4e22-8e54-3d7500b17992" providerId="ADAL" clId="{BB526179-54C0-4183-B2EC-8B135B3C9FB8}" dt="2025-01-15T13:08:26.781" v="129" actId="6549"/>
          <ac:spMkLst>
            <pc:docMk/>
            <pc:sldMk cId="2897436403" sldId="264"/>
            <ac:spMk id="4" creationId="{1CD0CE67-27E6-253C-DE56-2A5328DE937A}"/>
          </ac:spMkLst>
        </pc:spChg>
      </pc:sldChg>
      <pc:sldChg chg="modSp add mod">
        <pc:chgData name="Patricia LEBRUN" userId="0c97e8e9-663c-4e22-8e54-3d7500b17992" providerId="ADAL" clId="{BB526179-54C0-4183-B2EC-8B135B3C9FB8}" dt="2025-01-16T08:23:05.143" v="683" actId="20577"/>
        <pc:sldMkLst>
          <pc:docMk/>
          <pc:sldMk cId="2542456091" sldId="267"/>
        </pc:sldMkLst>
        <pc:spChg chg="mod">
          <ac:chgData name="Patricia LEBRUN" userId="0c97e8e9-663c-4e22-8e54-3d7500b17992" providerId="ADAL" clId="{BB526179-54C0-4183-B2EC-8B135B3C9FB8}" dt="2025-01-16T08:23:05.143" v="683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del">
        <pc:chgData name="Patricia LEBRUN" userId="0c97e8e9-663c-4e22-8e54-3d7500b17992" providerId="ADAL" clId="{BB526179-54C0-4183-B2EC-8B135B3C9FB8}" dt="2025-01-15T13:09:10.361" v="136" actId="47"/>
        <pc:sldMkLst>
          <pc:docMk/>
          <pc:sldMk cId="363754567" sldId="269"/>
        </pc:sldMkLst>
      </pc:sldChg>
      <pc:sldChg chg="modSp mod">
        <pc:chgData name="Patricia LEBRUN" userId="0c97e8e9-663c-4e22-8e54-3d7500b17992" providerId="ADAL" clId="{BB526179-54C0-4183-B2EC-8B135B3C9FB8}" dt="2025-01-16T08:30:33.187" v="711" actId="20577"/>
        <pc:sldMkLst>
          <pc:docMk/>
          <pc:sldMk cId="2738132688" sldId="270"/>
        </pc:sldMkLst>
        <pc:spChg chg="mod">
          <ac:chgData name="Patricia LEBRUN" userId="0c97e8e9-663c-4e22-8e54-3d7500b17992" providerId="ADAL" clId="{BB526179-54C0-4183-B2EC-8B135B3C9FB8}" dt="2025-01-16T08:21:25.025" v="644" actId="20577"/>
          <ac:spMkLst>
            <pc:docMk/>
            <pc:sldMk cId="2738132688" sldId="270"/>
            <ac:spMk id="4" creationId="{7F139A65-B7FD-8D62-2587-F08C06A6C77E}"/>
          </ac:spMkLst>
        </pc:spChg>
        <pc:spChg chg="mod">
          <ac:chgData name="Patricia LEBRUN" userId="0c97e8e9-663c-4e22-8e54-3d7500b17992" providerId="ADAL" clId="{BB526179-54C0-4183-B2EC-8B135B3C9FB8}" dt="2025-01-15T13:06:02.538" v="29" actId="6549"/>
          <ac:spMkLst>
            <pc:docMk/>
            <pc:sldMk cId="2738132688" sldId="270"/>
            <ac:spMk id="23" creationId="{32763F04-C4BA-9A52-1AFC-77ADB76D7140}"/>
          </ac:spMkLst>
        </pc:spChg>
        <pc:spChg chg="mod">
          <ac:chgData name="Patricia LEBRUN" userId="0c97e8e9-663c-4e22-8e54-3d7500b17992" providerId="ADAL" clId="{BB526179-54C0-4183-B2EC-8B135B3C9FB8}" dt="2025-01-16T08:30:33.187" v="711" actId="20577"/>
          <ac:spMkLst>
            <pc:docMk/>
            <pc:sldMk cId="2738132688" sldId="270"/>
            <ac:spMk id="24" creationId="{4F6279AA-7B02-380E-F9A6-C355D77AF992}"/>
          </ac:spMkLst>
        </pc:spChg>
        <pc:spChg chg="mod">
          <ac:chgData name="Patricia LEBRUN" userId="0c97e8e9-663c-4e22-8e54-3d7500b17992" providerId="ADAL" clId="{BB526179-54C0-4183-B2EC-8B135B3C9FB8}" dt="2025-01-15T13:07:39.011" v="39" actId="20577"/>
          <ac:spMkLst>
            <pc:docMk/>
            <pc:sldMk cId="2738132688" sldId="270"/>
            <ac:spMk id="27" creationId="{04835056-684F-ED7F-08C6-15FE63118F71}"/>
          </ac:spMkLst>
        </pc:spChg>
        <pc:spChg chg="mod">
          <ac:chgData name="Patricia LEBRUN" userId="0c97e8e9-663c-4e22-8e54-3d7500b17992" providerId="ADAL" clId="{BB526179-54C0-4183-B2EC-8B135B3C9FB8}" dt="2025-01-15T13:06:46.993" v="33" actId="20577"/>
          <ac:spMkLst>
            <pc:docMk/>
            <pc:sldMk cId="2738132688" sldId="270"/>
            <ac:spMk id="28" creationId="{5197AF73-AD9E-6A98-E216-4828D8D83309}"/>
          </ac:spMkLst>
        </pc:spChg>
        <pc:spChg chg="mod">
          <ac:chgData name="Patricia LEBRUN" userId="0c97e8e9-663c-4e22-8e54-3d7500b17992" providerId="ADAL" clId="{BB526179-54C0-4183-B2EC-8B135B3C9FB8}" dt="2025-01-16T08:19:33.552" v="599" actId="20577"/>
          <ac:spMkLst>
            <pc:docMk/>
            <pc:sldMk cId="2738132688" sldId="270"/>
            <ac:spMk id="34" creationId="{EAA4DCF8-F1B5-245E-DEE0-EAA5846337B2}"/>
          </ac:spMkLst>
        </pc:spChg>
      </pc:sldChg>
      <pc:sldChg chg="modSp mod">
        <pc:chgData name="Patricia LEBRUN" userId="0c97e8e9-663c-4e22-8e54-3d7500b17992" providerId="ADAL" clId="{BB526179-54C0-4183-B2EC-8B135B3C9FB8}" dt="2025-01-16T13:50:09.977" v="1799" actId="1076"/>
        <pc:sldMkLst>
          <pc:docMk/>
          <pc:sldMk cId="698764326" sldId="271"/>
        </pc:sldMkLst>
        <pc:spChg chg="mod">
          <ac:chgData name="Patricia LEBRUN" userId="0c97e8e9-663c-4e22-8e54-3d7500b17992" providerId="ADAL" clId="{BB526179-54C0-4183-B2EC-8B135B3C9FB8}" dt="2025-01-16T08:21:40.756" v="650" actId="6549"/>
          <ac:spMkLst>
            <pc:docMk/>
            <pc:sldMk cId="698764326" sldId="271"/>
            <ac:spMk id="4" creationId="{0279FC5D-F340-3FA6-7209-3EB4F9E22137}"/>
          </ac:spMkLst>
        </pc:spChg>
        <pc:picChg chg="mod">
          <ac:chgData name="Patricia LEBRUN" userId="0c97e8e9-663c-4e22-8e54-3d7500b17992" providerId="ADAL" clId="{BB526179-54C0-4183-B2EC-8B135B3C9FB8}" dt="2025-01-16T13:50:09.977" v="1799" actId="1076"/>
          <ac:picMkLst>
            <pc:docMk/>
            <pc:sldMk cId="698764326" sldId="271"/>
            <ac:picMk id="28" creationId="{664D99E4-0EAD-B5EB-0460-068A14EE2507}"/>
          </ac:picMkLst>
        </pc:picChg>
      </pc:sldChg>
      <pc:sldChg chg="modSp mod">
        <pc:chgData name="Patricia LEBRUN" userId="0c97e8e9-663c-4e22-8e54-3d7500b17992" providerId="ADAL" clId="{BB526179-54C0-4183-B2EC-8B135B3C9FB8}" dt="2025-01-16T08:38:04.996" v="743" actId="2711"/>
        <pc:sldMkLst>
          <pc:docMk/>
          <pc:sldMk cId="3932572944" sldId="272"/>
        </pc:sldMkLst>
        <pc:spChg chg="mod">
          <ac:chgData name="Patricia LEBRUN" userId="0c97e8e9-663c-4e22-8e54-3d7500b17992" providerId="ADAL" clId="{BB526179-54C0-4183-B2EC-8B135B3C9FB8}" dt="2025-01-15T16:58:42.420" v="340" actId="20577"/>
          <ac:spMkLst>
            <pc:docMk/>
            <pc:sldMk cId="3932572944" sldId="272"/>
            <ac:spMk id="4" creationId="{32AAAA45-FA4E-1B92-2CDB-C8E146E00ABA}"/>
          </ac:spMkLst>
        </pc:spChg>
        <pc:spChg chg="mod">
          <ac:chgData name="Patricia LEBRUN" userId="0c97e8e9-663c-4e22-8e54-3d7500b17992" providerId="ADAL" clId="{BB526179-54C0-4183-B2EC-8B135B3C9FB8}" dt="2025-01-16T08:38:04.996" v="743" actId="2711"/>
          <ac:spMkLst>
            <pc:docMk/>
            <pc:sldMk cId="3932572944" sldId="272"/>
            <ac:spMk id="11" creationId="{C611F9D2-84AA-3038-A92E-94D58DEB23D9}"/>
          </ac:spMkLst>
        </pc:spChg>
      </pc:sldChg>
      <pc:sldChg chg="modSp mod">
        <pc:chgData name="Patricia LEBRUN" userId="0c97e8e9-663c-4e22-8e54-3d7500b17992" providerId="ADAL" clId="{BB526179-54C0-4183-B2EC-8B135B3C9FB8}" dt="2025-01-16T08:38:40.282" v="767" actId="1037"/>
        <pc:sldMkLst>
          <pc:docMk/>
          <pc:sldMk cId="2817590265" sldId="273"/>
        </pc:sldMkLst>
        <pc:spChg chg="mod">
          <ac:chgData name="Patricia LEBRUN" userId="0c97e8e9-663c-4e22-8e54-3d7500b17992" providerId="ADAL" clId="{BB526179-54C0-4183-B2EC-8B135B3C9FB8}" dt="2025-01-16T08:22:00.367" v="652" actId="20577"/>
          <ac:spMkLst>
            <pc:docMk/>
            <pc:sldMk cId="2817590265" sldId="273"/>
            <ac:spMk id="4" creationId="{1822701F-2607-4375-5BB4-F1D341371A5D}"/>
          </ac:spMkLst>
        </pc:spChg>
        <pc:spChg chg="mod">
          <ac:chgData name="Patricia LEBRUN" userId="0c97e8e9-663c-4e22-8e54-3d7500b17992" providerId="ADAL" clId="{BB526179-54C0-4183-B2EC-8B135B3C9FB8}" dt="2025-01-16T08:23:38.660" v="684" actId="20577"/>
          <ac:spMkLst>
            <pc:docMk/>
            <pc:sldMk cId="2817590265" sldId="273"/>
            <ac:spMk id="18" creationId="{BCC5F1D2-0770-11BA-7162-2AC941E6F8F2}"/>
          </ac:spMkLst>
        </pc:sp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0" creationId="{7715DDA7-ED6E-AF2D-ED1B-131BB71F90DC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1" creationId="{635BD730-E217-5974-CA7D-2F483A1A2686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2" creationId="{5EE98CC9-B471-A3DE-8336-38B3D734FBF1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3" creationId="{4530D7F8-D969-3C3A-2E43-B1C160B8B488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51.256" v="1863" actId="208"/>
        <pc:sldMkLst>
          <pc:docMk/>
          <pc:sldMk cId="2897768008" sldId="274"/>
        </pc:sldMkLst>
        <pc:spChg chg="mod">
          <ac:chgData name="Patricia LEBRUN" userId="0c97e8e9-663c-4e22-8e54-3d7500b17992" providerId="ADAL" clId="{BB526179-54C0-4183-B2EC-8B135B3C9FB8}" dt="2025-01-16T13:31:41.314" v="1311" actId="1076"/>
          <ac:spMkLst>
            <pc:docMk/>
            <pc:sldMk cId="2897768008" sldId="274"/>
            <ac:spMk id="3" creationId="{781F5B74-5FDF-C163-3FBC-58366878934C}"/>
          </ac:spMkLst>
        </pc:spChg>
        <pc:spChg chg="mod">
          <ac:chgData name="Patricia LEBRUN" userId="0c97e8e9-663c-4e22-8e54-3d7500b17992" providerId="ADAL" clId="{BB526179-54C0-4183-B2EC-8B135B3C9FB8}" dt="2025-01-15T17:01:28.198" v="535" actId="20577"/>
          <ac:spMkLst>
            <pc:docMk/>
            <pc:sldMk cId="2897768008" sldId="274"/>
            <ac:spMk id="4" creationId="{0F3B666F-FB68-4240-18B4-048D5789B581}"/>
          </ac:spMkLst>
        </pc:spChg>
        <pc:spChg chg="mod ord">
          <ac:chgData name="Patricia LEBRUN" userId="0c97e8e9-663c-4e22-8e54-3d7500b17992" providerId="ADAL" clId="{BB526179-54C0-4183-B2EC-8B135B3C9FB8}" dt="2025-01-16T13:35:57.374" v="1369" actId="1076"/>
          <ac:spMkLst>
            <pc:docMk/>
            <pc:sldMk cId="2897768008" sldId="274"/>
            <ac:spMk id="10" creationId="{20A3FD87-64D3-9BFD-2A74-5CD66DB046F6}"/>
          </ac:spMkLst>
        </pc:spChg>
        <pc:spChg chg="mod">
          <ac:chgData name="Patricia LEBRUN" userId="0c97e8e9-663c-4e22-8e54-3d7500b17992" providerId="ADAL" clId="{BB526179-54C0-4183-B2EC-8B135B3C9FB8}" dt="2025-01-16T13:32:49.291" v="1327" actId="1076"/>
          <ac:spMkLst>
            <pc:docMk/>
            <pc:sldMk cId="2897768008" sldId="274"/>
            <ac:spMk id="30" creationId="{F1851C7B-5DB6-1D58-CF61-F3CAB630E0CE}"/>
          </ac:spMkLst>
        </pc:spChg>
        <pc:spChg chg="mod">
          <ac:chgData name="Patricia LEBRUN" userId="0c97e8e9-663c-4e22-8e54-3d7500b17992" providerId="ADAL" clId="{BB526179-54C0-4183-B2EC-8B135B3C9FB8}" dt="2025-01-16T08:24:58.510" v="685"/>
          <ac:spMkLst>
            <pc:docMk/>
            <pc:sldMk cId="2897768008" sldId="274"/>
            <ac:spMk id="38" creationId="{A6F5C20E-DE1D-6243-FB52-4C9CAA0056E5}"/>
          </ac:spMkLst>
        </pc:spChg>
        <pc:spChg chg="mod">
          <ac:chgData name="Patricia LEBRUN" userId="0c97e8e9-663c-4e22-8e54-3d7500b17992" providerId="ADAL" clId="{BB526179-54C0-4183-B2EC-8B135B3C9FB8}" dt="2025-01-16T08:25:09.055" v="686"/>
          <ac:spMkLst>
            <pc:docMk/>
            <pc:sldMk cId="2897768008" sldId="274"/>
            <ac:spMk id="43" creationId="{E85F41F1-6DF1-8346-7718-4E1BF14EE034}"/>
          </ac:spMkLst>
        </pc:spChg>
        <pc:spChg chg="mod">
          <ac:chgData name="Patricia LEBRUN" userId="0c97e8e9-663c-4e22-8e54-3d7500b17992" providerId="ADAL" clId="{BB526179-54C0-4183-B2EC-8B135B3C9FB8}" dt="2025-01-16T08:26:08.749" v="689" actId="20577"/>
          <ac:spMkLst>
            <pc:docMk/>
            <pc:sldMk cId="2897768008" sldId="274"/>
            <ac:spMk id="44" creationId="{B0C2340D-FE62-4874-CC1D-6794734AC7BE}"/>
          </ac:spMkLst>
        </pc:spChg>
        <pc:spChg chg="add del mod">
          <ac:chgData name="Patricia LEBRUN" userId="0c97e8e9-663c-4e22-8e54-3d7500b17992" providerId="ADAL" clId="{BB526179-54C0-4183-B2EC-8B135B3C9FB8}" dt="2025-01-16T13:31:30.434" v="1309" actId="478"/>
          <ac:spMkLst>
            <pc:docMk/>
            <pc:sldMk cId="2897768008" sldId="274"/>
            <ac:spMk id="47" creationId="{1E1D1F65-6010-5B7D-61F7-198F0EF7C82D}"/>
          </ac:spMkLst>
        </pc:spChg>
        <pc:grpChg chg="add mod">
          <ac:chgData name="Patricia LEBRUN" userId="0c97e8e9-663c-4e22-8e54-3d7500b17992" providerId="ADAL" clId="{BB526179-54C0-4183-B2EC-8B135B3C9FB8}" dt="2025-01-16T13:32:41.462" v="1325" actId="1076"/>
          <ac:grpSpMkLst>
            <pc:docMk/>
            <pc:sldMk cId="2897768008" sldId="274"/>
            <ac:grpSpMk id="34" creationId="{01E18B72-214D-2D80-EAD4-92709165601A}"/>
          </ac:grpSpMkLst>
        </pc:grpChg>
        <pc:grpChg chg="add mod">
          <ac:chgData name="Patricia LEBRUN" userId="0c97e8e9-663c-4e22-8e54-3d7500b17992" providerId="ADAL" clId="{BB526179-54C0-4183-B2EC-8B135B3C9FB8}" dt="2025-01-16T08:25:09.055" v="686"/>
          <ac:grpSpMkLst>
            <pc:docMk/>
            <pc:sldMk cId="2897768008" sldId="274"/>
            <ac:grpSpMk id="41" creationId="{58A897D8-E244-E1C1-6F3A-DF402665D973}"/>
          </ac:grpSpMkLst>
        </pc:grpChg>
        <pc:grpChg chg="add mod ord">
          <ac:chgData name="Patricia LEBRUN" userId="0c97e8e9-663c-4e22-8e54-3d7500b17992" providerId="ADAL" clId="{BB526179-54C0-4183-B2EC-8B135B3C9FB8}" dt="2025-01-16T13:35:52.077" v="1368" actId="1076"/>
          <ac:grpSpMkLst>
            <pc:docMk/>
            <pc:sldMk cId="2897768008" sldId="274"/>
            <ac:grpSpMk id="51" creationId="{616C7DD0-1B1A-F271-EF2A-774ED013076D}"/>
          </ac:grpSpMkLst>
        </pc:grpChg>
        <pc:picChg chg="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7" creationId="{0980036D-CA6A-F819-7888-8E5EAB3B92EB}"/>
          </ac:picMkLst>
        </pc:picChg>
        <pc:picChg chg="mod">
          <ac:chgData name="Patricia LEBRUN" userId="0c97e8e9-663c-4e22-8e54-3d7500b17992" providerId="ADAL" clId="{BB526179-54C0-4183-B2EC-8B135B3C9FB8}" dt="2025-01-16T13:56:51.256" v="1863" actId="208"/>
          <ac:picMkLst>
            <pc:docMk/>
            <pc:sldMk cId="2897768008" sldId="274"/>
            <ac:picMk id="20" creationId="{B5FE1B70-20D1-3C0E-A617-B9A1B5F2CE47}"/>
          </ac:picMkLst>
        </pc:picChg>
        <pc:picChg chg="del">
          <ac:chgData name="Patricia LEBRUN" userId="0c97e8e9-663c-4e22-8e54-3d7500b17992" providerId="ADAL" clId="{BB526179-54C0-4183-B2EC-8B135B3C9FB8}" dt="2025-01-16T13:35:32.306" v="1365" actId="478"/>
          <ac:picMkLst>
            <pc:docMk/>
            <pc:sldMk cId="2897768008" sldId="274"/>
            <ac:picMk id="23" creationId="{29B3FB00-526A-C88B-E91A-BCE15036D394}"/>
          </ac:picMkLst>
        </pc:picChg>
        <pc:picChg chg="mod">
          <ac:chgData name="Patricia LEBRUN" userId="0c97e8e9-663c-4e22-8e54-3d7500b17992" providerId="ADAL" clId="{BB526179-54C0-4183-B2EC-8B135B3C9FB8}" dt="2025-01-16T13:32:44.609" v="1326" actId="1076"/>
          <ac:picMkLst>
            <pc:docMk/>
            <pc:sldMk cId="2897768008" sldId="274"/>
            <ac:picMk id="31" creationId="{59C6714A-73E0-2049-18D8-85C3402E8A81}"/>
          </ac:picMkLst>
        </pc:picChg>
        <pc:picChg chg="del mod">
          <ac:chgData name="Patricia LEBRUN" userId="0c97e8e9-663c-4e22-8e54-3d7500b17992" providerId="ADAL" clId="{BB526179-54C0-4183-B2EC-8B135B3C9FB8}" dt="2025-01-16T13:32:51.193" v="1328" actId="478"/>
          <ac:picMkLst>
            <pc:docMk/>
            <pc:sldMk cId="2897768008" sldId="274"/>
            <ac:picMk id="32" creationId="{AC083678-33B8-8751-457F-88521D5B741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5" creationId="{0FCF94CB-40F3-2E50-9747-F33AEFCEEF4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6" creationId="{5802DB4D-11F4-290A-7EC1-AF9DF69E1C8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7" creationId="{3F383CC9-D376-D9A7-A4F2-199B8926454D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9" creationId="{49956B9F-3BD2-440A-3F98-38C308C73E5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40" creationId="{3A001FB1-44ED-9A63-93E5-B3041EB92E7D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2" creationId="{7F8691E7-4372-F25C-26AE-8CD518612913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5" creationId="{079C4426-EF9E-95BF-B9C3-10F11073E997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6" creationId="{9BA86A22-96D6-7B53-E03B-EE334D76E68B}"/>
          </ac:picMkLst>
        </pc:picChg>
        <pc:picChg chg="add mod">
          <ac:chgData name="Patricia LEBRUN" userId="0c97e8e9-663c-4e22-8e54-3d7500b17992" providerId="ADAL" clId="{BB526179-54C0-4183-B2EC-8B135B3C9FB8}" dt="2025-01-16T13:32:01.098" v="1315" actId="1076"/>
          <ac:picMkLst>
            <pc:docMk/>
            <pc:sldMk cId="2897768008" sldId="274"/>
            <ac:picMk id="48" creationId="{D7DA350C-7772-8534-D417-1EFE8B3001E5}"/>
          </ac:picMkLst>
        </pc:picChg>
        <pc:picChg chg="add del mod ord">
          <ac:chgData name="Patricia LEBRUN" userId="0c97e8e9-663c-4e22-8e54-3d7500b17992" providerId="ADAL" clId="{BB526179-54C0-4183-B2EC-8B135B3C9FB8}" dt="2025-01-16T13:32:36.344" v="1324" actId="478"/>
          <ac:picMkLst>
            <pc:docMk/>
            <pc:sldMk cId="2897768008" sldId="274"/>
            <ac:picMk id="49" creationId="{BCF75A3E-1820-4DAC-CE63-2F7FD363D80F}"/>
          </ac:picMkLst>
        </pc:picChg>
        <pc:picChg chg="add 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50" creationId="{12A15824-BA08-C6F6-5F8E-AAD35E50D1E2}"/>
          </ac:picMkLst>
        </pc:picChg>
      </pc:sldChg>
      <pc:sldChg chg="modSp mod">
        <pc:chgData name="Patricia LEBRUN" userId="0c97e8e9-663c-4e22-8e54-3d7500b17992" providerId="ADAL" clId="{BB526179-54C0-4183-B2EC-8B135B3C9FB8}" dt="2025-01-16T13:57:14.621" v="1865" actId="1076"/>
        <pc:sldMkLst>
          <pc:docMk/>
          <pc:sldMk cId="918702534" sldId="275"/>
        </pc:sldMkLst>
        <pc:spChg chg="mod">
          <ac:chgData name="Patricia LEBRUN" userId="0c97e8e9-663c-4e22-8e54-3d7500b17992" providerId="ADAL" clId="{BB526179-54C0-4183-B2EC-8B135B3C9FB8}" dt="2025-01-16T08:22:12.231" v="653" actId="6549"/>
          <ac:spMkLst>
            <pc:docMk/>
            <pc:sldMk cId="918702534" sldId="275"/>
            <ac:spMk id="4" creationId="{CC3E37C1-0AFF-BD10-7348-D7DDBAA0C335}"/>
          </ac:spMkLst>
        </pc:spChg>
        <pc:spChg chg="mod">
          <ac:chgData name="Patricia LEBRUN" userId="0c97e8e9-663c-4e22-8e54-3d7500b17992" providerId="ADAL" clId="{BB526179-54C0-4183-B2EC-8B135B3C9FB8}" dt="2025-01-16T13:13:59.667" v="1278" actId="20577"/>
          <ac:spMkLst>
            <pc:docMk/>
            <pc:sldMk cId="918702534" sldId="275"/>
            <ac:spMk id="89" creationId="{335854FF-7DA2-3609-444F-16390C10FB82}"/>
          </ac:spMkLst>
        </pc:spChg>
        <pc:spChg chg="mod">
          <ac:chgData name="Patricia LEBRUN" userId="0c97e8e9-663c-4e22-8e54-3d7500b17992" providerId="ADAL" clId="{BB526179-54C0-4183-B2EC-8B135B3C9FB8}" dt="2025-01-16T08:26:52.569" v="696" actId="20577"/>
          <ac:spMkLst>
            <pc:docMk/>
            <pc:sldMk cId="918702534" sldId="275"/>
            <ac:spMk id="90" creationId="{43DAC4C0-0E96-6133-B574-ADC65293039F}"/>
          </ac:spMkLst>
        </pc:spChg>
        <pc:spChg chg="mod">
          <ac:chgData name="Patricia LEBRUN" userId="0c97e8e9-663c-4e22-8e54-3d7500b17992" providerId="ADAL" clId="{BB526179-54C0-4183-B2EC-8B135B3C9FB8}" dt="2025-01-16T08:26:45.313" v="691" actId="20577"/>
          <ac:spMkLst>
            <pc:docMk/>
            <pc:sldMk cId="918702534" sldId="275"/>
            <ac:spMk id="99" creationId="{B5171E73-0DDD-7B8C-0D17-4B18EAA4E73A}"/>
          </ac:spMkLst>
        </pc:spChg>
        <pc:spChg chg="mod">
          <ac:chgData name="Patricia LEBRUN" userId="0c97e8e9-663c-4e22-8e54-3d7500b17992" providerId="ADAL" clId="{BB526179-54C0-4183-B2EC-8B135B3C9FB8}" dt="2025-01-16T13:57:11.667" v="1864" actId="1076"/>
          <ac:spMkLst>
            <pc:docMk/>
            <pc:sldMk cId="918702534" sldId="275"/>
            <ac:spMk id="105" creationId="{7CE03474-1CBC-AB15-B0B3-1D0E11792794}"/>
          </ac:spMkLst>
        </pc:spChg>
        <pc:spChg chg="mod">
          <ac:chgData name="Patricia LEBRUN" userId="0c97e8e9-663c-4e22-8e54-3d7500b17992" providerId="ADAL" clId="{BB526179-54C0-4183-B2EC-8B135B3C9FB8}" dt="2025-01-16T13:57:14.621" v="1865" actId="1076"/>
          <ac:spMkLst>
            <pc:docMk/>
            <pc:sldMk cId="918702534" sldId="275"/>
            <ac:spMk id="106" creationId="{0F1EADFF-BABF-7028-5AC4-BA6A8CC191A7}"/>
          </ac:spMkLst>
        </pc:sp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0" creationId="{049C9DF6-9D1F-27EE-6F93-82EEF0F93D01}"/>
          </ac:picMkLst>
        </pc:pic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1" creationId="{DC9E2F7D-92CA-A906-27DA-04D5D418867C}"/>
          </ac:picMkLst>
        </pc:picChg>
      </pc:sldChg>
      <pc:sldChg chg="modSp mod">
        <pc:chgData name="Patricia LEBRUN" userId="0c97e8e9-663c-4e22-8e54-3d7500b17992" providerId="ADAL" clId="{BB526179-54C0-4183-B2EC-8B135B3C9FB8}" dt="2025-01-16T13:51:08.348" v="1809" actId="1035"/>
        <pc:sldMkLst>
          <pc:docMk/>
          <pc:sldMk cId="1250762819" sldId="276"/>
        </pc:sldMkLst>
        <pc:spChg chg="mod">
          <ac:chgData name="Patricia LEBRUN" userId="0c97e8e9-663c-4e22-8e54-3d7500b17992" providerId="ADAL" clId="{BB526179-54C0-4183-B2EC-8B135B3C9FB8}" dt="2025-01-15T17:01:38.746" v="537" actId="20577"/>
          <ac:spMkLst>
            <pc:docMk/>
            <pc:sldMk cId="1250762819" sldId="276"/>
            <ac:spMk id="4" creationId="{85DF3B09-6B6B-8BF4-DB5C-5D6D5860AFC2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7" creationId="{590D0B08-A9BA-521D-3CB4-1642C88C7C40}"/>
          </ac:spMkLst>
        </pc:spChg>
        <pc:spChg chg="mod">
          <ac:chgData name="Patricia LEBRUN" userId="0c97e8e9-663c-4e22-8e54-3d7500b17992" providerId="ADAL" clId="{BB526179-54C0-4183-B2EC-8B135B3C9FB8}" dt="2025-01-16T13:51:01.120" v="1801" actId="1076"/>
          <ac:spMkLst>
            <pc:docMk/>
            <pc:sldMk cId="1250762819" sldId="276"/>
            <ac:spMk id="8" creationId="{8B7179C6-E6C1-779E-354D-DE5BE1E1357D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18" creationId="{F486FA36-AE99-033C-6194-48A4ED066C4A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0" creationId="{17595ED5-C653-424A-0EDF-3262E42AD4AC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2" creationId="{E8ABC44D-D5F1-C186-63D4-CE3F3B59F4C9}"/>
          </ac:spMkLst>
        </pc:sp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" creationId="{E3BB45AF-2365-82AA-B3F9-8DAA336987C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3" creationId="{290CC59A-3468-099E-9E6C-FF3B7FE64E68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5" creationId="{D2B51664-7687-CE86-4775-CC103C9A4EEC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7" creationId="{D765F264-3B4A-4074-B8E9-6905501692C3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9" creationId="{E9F0D395-D2BF-DE08-A450-52D67B85CFA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1" creationId="{348789F5-798E-2444-44D9-AB91B20A7175}"/>
          </ac:picMkLst>
        </pc:picChg>
      </pc:sldChg>
      <pc:sldChg chg="modSp mod">
        <pc:chgData name="Patricia LEBRUN" userId="0c97e8e9-663c-4e22-8e54-3d7500b17992" providerId="ADAL" clId="{BB526179-54C0-4183-B2EC-8B135B3C9FB8}" dt="2025-01-16T13:52:14.697" v="1810" actId="255"/>
        <pc:sldMkLst>
          <pc:docMk/>
          <pc:sldMk cId="304425421" sldId="277"/>
        </pc:sldMkLst>
        <pc:spChg chg="mod">
          <ac:chgData name="Patricia LEBRUN" userId="0c97e8e9-663c-4e22-8e54-3d7500b17992" providerId="ADAL" clId="{BB526179-54C0-4183-B2EC-8B135B3C9FB8}" dt="2025-01-16T13:20:20.355" v="1287" actId="20577"/>
          <ac:spMkLst>
            <pc:docMk/>
            <pc:sldMk cId="304425421" sldId="277"/>
            <ac:spMk id="12" creationId="{C2B47261-D522-6298-E39B-DF5762776A36}"/>
          </ac:spMkLst>
        </pc:spChg>
        <pc:spChg chg="mod">
          <ac:chgData name="Patricia LEBRUN" userId="0c97e8e9-663c-4e22-8e54-3d7500b17992" providerId="ADAL" clId="{BB526179-54C0-4183-B2EC-8B135B3C9FB8}" dt="2025-01-16T09:09:40.833" v="930" actId="20577"/>
          <ac:spMkLst>
            <pc:docMk/>
            <pc:sldMk cId="304425421" sldId="277"/>
            <ac:spMk id="13" creationId="{3DF7B582-195E-1332-8A17-10272401CFFA}"/>
          </ac:spMkLst>
        </pc:spChg>
        <pc:spChg chg="mod">
          <ac:chgData name="Patricia LEBRUN" userId="0c97e8e9-663c-4e22-8e54-3d7500b17992" providerId="ADAL" clId="{BB526179-54C0-4183-B2EC-8B135B3C9FB8}" dt="2025-01-16T13:52:14.697" v="1810" actId="255"/>
          <ac:spMkLst>
            <pc:docMk/>
            <pc:sldMk cId="304425421" sldId="277"/>
            <ac:spMk id="19" creationId="{2FBE676B-66E6-899D-150B-0609615012E7}"/>
          </ac:spMkLst>
        </pc:spChg>
        <pc:picChg chg="mod">
          <ac:chgData name="Patricia LEBRUN" userId="0c97e8e9-663c-4e22-8e54-3d7500b17992" providerId="ADAL" clId="{BB526179-54C0-4183-B2EC-8B135B3C9FB8}" dt="2025-01-16T13:40:52.223" v="1382" actId="1076"/>
          <ac:picMkLst>
            <pc:docMk/>
            <pc:sldMk cId="304425421" sldId="277"/>
            <ac:picMk id="18" creationId="{37E585AD-48F1-BCFB-4D8E-51F68D9FDA43}"/>
          </ac:picMkLst>
        </pc:picChg>
      </pc:sldChg>
      <pc:sldChg chg="modSp mod">
        <pc:chgData name="Patricia LEBRUN" userId="0c97e8e9-663c-4e22-8e54-3d7500b17992" providerId="ADAL" clId="{BB526179-54C0-4183-B2EC-8B135B3C9FB8}" dt="2025-01-16T13:54:56.362" v="1843" actId="113"/>
        <pc:sldMkLst>
          <pc:docMk/>
          <pc:sldMk cId="2141214548" sldId="278"/>
        </pc:sldMkLst>
        <pc:spChg chg="mod">
          <ac:chgData name="Patricia LEBRUN" userId="0c97e8e9-663c-4e22-8e54-3d7500b17992" providerId="ADAL" clId="{BB526179-54C0-4183-B2EC-8B135B3C9FB8}" dt="2025-01-16T13:54:56.362" v="1843" actId="113"/>
          <ac:spMkLst>
            <pc:docMk/>
            <pc:sldMk cId="2141214548" sldId="278"/>
            <ac:spMk id="12" creationId="{48673561-F13E-F393-CA50-84F516B05A79}"/>
          </ac:spMkLst>
        </pc:spChg>
        <pc:spChg chg="mod">
          <ac:chgData name="Patricia LEBRUN" userId="0c97e8e9-663c-4e22-8e54-3d7500b17992" providerId="ADAL" clId="{BB526179-54C0-4183-B2EC-8B135B3C9FB8}" dt="2025-01-16T13:54:53.149" v="1842" actId="113"/>
          <ac:spMkLst>
            <pc:docMk/>
            <pc:sldMk cId="2141214548" sldId="278"/>
            <ac:spMk id="13" creationId="{410C9A98-70C4-B8A2-3043-FC8CD976BDDF}"/>
          </ac:spMkLst>
        </pc:spChg>
        <pc:spChg chg="mod">
          <ac:chgData name="Patricia LEBRUN" userId="0c97e8e9-663c-4e22-8e54-3d7500b17992" providerId="ADAL" clId="{BB526179-54C0-4183-B2EC-8B135B3C9FB8}" dt="2025-01-16T13:54:49.937" v="1841" actId="113"/>
          <ac:spMkLst>
            <pc:docMk/>
            <pc:sldMk cId="2141214548" sldId="278"/>
            <ac:spMk id="16" creationId="{4E2827C4-20C9-9D8C-64C9-06780BDA89E8}"/>
          </ac:spMkLst>
        </pc:spChg>
        <pc:spChg chg="mod">
          <ac:chgData name="Patricia LEBRUN" userId="0c97e8e9-663c-4e22-8e54-3d7500b17992" providerId="ADAL" clId="{BB526179-54C0-4183-B2EC-8B135B3C9FB8}" dt="2025-01-16T13:48:26.260" v="1792" actId="255"/>
          <ac:spMkLst>
            <pc:docMk/>
            <pc:sldMk cId="2141214548" sldId="278"/>
            <ac:spMk id="22" creationId="{CD69B510-E78C-7B35-A41C-2AD689617396}"/>
          </ac:spMkLst>
        </pc:spChg>
      </pc:sldChg>
      <pc:sldChg chg="addSp modSp mod ord">
        <pc:chgData name="Patricia LEBRUN" userId="0c97e8e9-663c-4e22-8e54-3d7500b17992" providerId="ADAL" clId="{BB526179-54C0-4183-B2EC-8B135B3C9FB8}" dt="2025-01-16T13:42:46.942" v="1438" actId="1036"/>
        <pc:sldMkLst>
          <pc:docMk/>
          <pc:sldMk cId="920438137" sldId="279"/>
        </pc:sldMkLst>
        <pc:spChg chg="mod">
          <ac:chgData name="Patricia LEBRUN" userId="0c97e8e9-663c-4e22-8e54-3d7500b17992" providerId="ADAL" clId="{BB526179-54C0-4183-B2EC-8B135B3C9FB8}" dt="2025-01-16T13:05:57.945" v="1276" actId="20577"/>
          <ac:spMkLst>
            <pc:docMk/>
            <pc:sldMk cId="920438137" sldId="279"/>
            <ac:spMk id="12" creationId="{0E58DE2C-E696-9F1A-BCA9-05F09D0C5283}"/>
          </ac:spMkLst>
        </pc:spChg>
        <pc:spChg chg="mod">
          <ac:chgData name="Patricia LEBRUN" userId="0c97e8e9-663c-4e22-8e54-3d7500b17992" providerId="ADAL" clId="{BB526179-54C0-4183-B2EC-8B135B3C9FB8}" dt="2025-01-16T09:00:12.022" v="829" actId="20577"/>
          <ac:spMkLst>
            <pc:docMk/>
            <pc:sldMk cId="920438137" sldId="279"/>
            <ac:spMk id="13" creationId="{EBDF920C-0DAC-C312-865B-B15CA1360C86}"/>
          </ac:spMkLst>
        </pc:spChg>
        <pc:spChg chg="mod">
          <ac:chgData name="Patricia LEBRUN" userId="0c97e8e9-663c-4e22-8e54-3d7500b17992" providerId="ADAL" clId="{BB526179-54C0-4183-B2EC-8B135B3C9FB8}" dt="2025-01-16T13:42:46.942" v="1438" actId="1036"/>
          <ac:spMkLst>
            <pc:docMk/>
            <pc:sldMk cId="920438137" sldId="279"/>
            <ac:spMk id="19" creationId="{884380AB-F629-10ED-F64A-AC8ECA30F70F}"/>
          </ac:spMkLst>
        </pc:spChg>
        <pc:grpChg chg="mod">
          <ac:chgData name="Patricia LEBRUN" userId="0c97e8e9-663c-4e22-8e54-3d7500b17992" providerId="ADAL" clId="{BB526179-54C0-4183-B2EC-8B135B3C9FB8}" dt="2025-01-16T13:40:27.185" v="1377" actId="1076"/>
          <ac:grpSpMkLst>
            <pc:docMk/>
            <pc:sldMk cId="920438137" sldId="279"/>
            <ac:grpSpMk id="2" creationId="{67C7F454-48D3-671A-CEE1-83DE40965BAB}"/>
          </ac:grpSpMkLst>
        </pc:grpChg>
        <pc:picChg chg="mod">
          <ac:chgData name="Patricia LEBRUN" userId="0c97e8e9-663c-4e22-8e54-3d7500b17992" providerId="ADAL" clId="{BB526179-54C0-4183-B2EC-8B135B3C9FB8}" dt="2025-01-16T13:40:29.494" v="1378" actId="1076"/>
          <ac:picMkLst>
            <pc:docMk/>
            <pc:sldMk cId="920438137" sldId="279"/>
            <ac:picMk id="18" creationId="{F564E26D-521A-9E53-1523-CBB57FA6C85D}"/>
          </ac:picMkLst>
        </pc:picChg>
        <pc:picChg chg="add mod">
          <ac:chgData name="Patricia LEBRUN" userId="0c97e8e9-663c-4e22-8e54-3d7500b17992" providerId="ADAL" clId="{BB526179-54C0-4183-B2EC-8B135B3C9FB8}" dt="2025-01-16T09:02:08.663" v="847" actId="1076"/>
          <ac:picMkLst>
            <pc:docMk/>
            <pc:sldMk cId="920438137" sldId="279"/>
            <ac:picMk id="1026" creationId="{822CA868-AEFF-59D9-1D9E-3E6011B92D00}"/>
          </ac:picMkLst>
        </pc:picChg>
        <pc:picChg chg="add mod">
          <ac:chgData name="Patricia LEBRUN" userId="0c97e8e9-663c-4e22-8e54-3d7500b17992" providerId="ADAL" clId="{BB526179-54C0-4183-B2EC-8B135B3C9FB8}" dt="2025-01-16T09:02:42.551" v="850" actId="1076"/>
          <ac:picMkLst>
            <pc:docMk/>
            <pc:sldMk cId="920438137" sldId="279"/>
            <ac:picMk id="1028" creationId="{F5F41399-6991-0614-1A4A-5E7DA185967D}"/>
          </ac:picMkLst>
        </pc:picChg>
        <pc:picChg chg="add mod">
          <ac:chgData name="Patricia LEBRUN" userId="0c97e8e9-663c-4e22-8e54-3d7500b17992" providerId="ADAL" clId="{BB526179-54C0-4183-B2EC-8B135B3C9FB8}" dt="2025-01-16T09:03:36.357" v="857" actId="1037"/>
          <ac:picMkLst>
            <pc:docMk/>
            <pc:sldMk cId="920438137" sldId="279"/>
            <ac:picMk id="1030" creationId="{F7A7BA58-A2B0-6E44-35E6-5130421FE61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33.557" v="1837" actId="113"/>
        <pc:sldMkLst>
          <pc:docMk/>
          <pc:sldMk cId="1148887103" sldId="280"/>
        </pc:sldMkLst>
        <pc:spChg chg="mod">
          <ac:chgData name="Patricia LEBRUN" userId="0c97e8e9-663c-4e22-8e54-3d7500b17992" providerId="ADAL" clId="{BB526179-54C0-4183-B2EC-8B135B3C9FB8}" dt="2025-01-16T12:51:03.814" v="1160" actId="1036"/>
          <ac:spMkLst>
            <pc:docMk/>
            <pc:sldMk cId="1148887103" sldId="280"/>
            <ac:spMk id="8" creationId="{365511DA-E183-387B-586A-83577225F8E0}"/>
          </ac:spMkLst>
        </pc:spChg>
        <pc:spChg chg="mod">
          <ac:chgData name="Patricia LEBRUN" userId="0c97e8e9-663c-4e22-8e54-3d7500b17992" providerId="ADAL" clId="{BB526179-54C0-4183-B2EC-8B135B3C9FB8}" dt="2025-01-16T13:24:23.469" v="1298" actId="20577"/>
          <ac:spMkLst>
            <pc:docMk/>
            <pc:sldMk cId="1148887103" sldId="280"/>
            <ac:spMk id="12" creationId="{C52F03DE-4520-C167-18B6-9748C0426E4D}"/>
          </ac:spMkLst>
        </pc:spChg>
        <pc:spChg chg="mod">
          <ac:chgData name="Patricia LEBRUN" userId="0c97e8e9-663c-4e22-8e54-3d7500b17992" providerId="ADAL" clId="{BB526179-54C0-4183-B2EC-8B135B3C9FB8}" dt="2025-01-16T09:16:35.555" v="975" actId="20577"/>
          <ac:spMkLst>
            <pc:docMk/>
            <pc:sldMk cId="1148887103" sldId="280"/>
            <ac:spMk id="13" creationId="{B8A23722-06CF-F549-5620-183041D41FCC}"/>
          </ac:spMkLst>
        </pc:spChg>
        <pc:spChg chg="mod">
          <ac:chgData name="Patricia LEBRUN" userId="0c97e8e9-663c-4e22-8e54-3d7500b17992" providerId="ADAL" clId="{BB526179-54C0-4183-B2EC-8B135B3C9FB8}" dt="2025-01-16T13:54:33.557" v="1837" actId="113"/>
          <ac:spMkLst>
            <pc:docMk/>
            <pc:sldMk cId="1148887103" sldId="280"/>
            <ac:spMk id="16" creationId="{FBA386A6-9AAC-8502-FA11-C6C4F281A1FB}"/>
          </ac:spMkLst>
        </pc:spChg>
        <pc:spChg chg="mod">
          <ac:chgData name="Patricia LEBRUN" userId="0c97e8e9-663c-4e22-8e54-3d7500b17992" providerId="ADAL" clId="{BB526179-54C0-4183-B2EC-8B135B3C9FB8}" dt="2025-01-16T13:48:03.127" v="1789" actId="255"/>
          <ac:spMkLst>
            <pc:docMk/>
            <pc:sldMk cId="1148887103" sldId="280"/>
            <ac:spMk id="19" creationId="{3BCC9C15-FE06-7C72-C934-409188D62111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06.045" v="1830" actId="113"/>
        <pc:sldMkLst>
          <pc:docMk/>
          <pc:sldMk cId="3898947891" sldId="281"/>
        </pc:sldMkLst>
        <pc:spChg chg="mod">
          <ac:chgData name="Patricia LEBRUN" userId="0c97e8e9-663c-4e22-8e54-3d7500b17992" providerId="ADAL" clId="{BB526179-54C0-4183-B2EC-8B135B3C9FB8}" dt="2025-01-16T09:04:20.689" v="864" actId="20577"/>
          <ac:spMkLst>
            <pc:docMk/>
            <pc:sldMk cId="3898947891" sldId="281"/>
            <ac:spMk id="4" creationId="{352440AA-F4FE-B957-6970-F2E31B0D69F0}"/>
          </ac:spMkLst>
        </pc:spChg>
        <pc:spChg chg="mod">
          <ac:chgData name="Patricia LEBRUN" userId="0c97e8e9-663c-4e22-8e54-3d7500b17992" providerId="ADAL" clId="{BB526179-54C0-4183-B2EC-8B135B3C9FB8}" dt="2025-01-16T13:54:06.045" v="1830" actId="113"/>
          <ac:spMkLst>
            <pc:docMk/>
            <pc:sldMk cId="3898947891" sldId="281"/>
            <ac:spMk id="12" creationId="{8503F6B0-EE2B-ABBC-CAED-FD4365F594DA}"/>
          </ac:spMkLst>
        </pc:spChg>
        <pc:spChg chg="mod">
          <ac:chgData name="Patricia LEBRUN" userId="0c97e8e9-663c-4e22-8e54-3d7500b17992" providerId="ADAL" clId="{BB526179-54C0-4183-B2EC-8B135B3C9FB8}" dt="2025-01-16T13:53:59.720" v="1828" actId="113"/>
          <ac:spMkLst>
            <pc:docMk/>
            <pc:sldMk cId="3898947891" sldId="281"/>
            <ac:spMk id="13" creationId="{FF9FFEBF-87A1-D876-197F-1B3F8380E738}"/>
          </ac:spMkLst>
        </pc:spChg>
        <pc:spChg chg="mod">
          <ac:chgData name="Patricia LEBRUN" userId="0c97e8e9-663c-4e22-8e54-3d7500b17992" providerId="ADAL" clId="{BB526179-54C0-4183-B2EC-8B135B3C9FB8}" dt="2025-01-16T13:54:03.038" v="1829" actId="113"/>
          <ac:spMkLst>
            <pc:docMk/>
            <pc:sldMk cId="3898947891" sldId="281"/>
            <ac:spMk id="16" creationId="{5839D1BE-7959-F409-BAAE-6BE9BB8625E4}"/>
          </ac:spMkLst>
        </pc:spChg>
        <pc:spChg chg="mod">
          <ac:chgData name="Patricia LEBRUN" userId="0c97e8e9-663c-4e22-8e54-3d7500b17992" providerId="ADAL" clId="{BB526179-54C0-4183-B2EC-8B135B3C9FB8}" dt="2025-01-16T13:46:23.429" v="1726" actId="255"/>
          <ac:spMkLst>
            <pc:docMk/>
            <pc:sldMk cId="3898947891" sldId="281"/>
            <ac:spMk id="19" creationId="{71590C04-CFCF-BDB7-4BED-0FEA6066B842}"/>
          </ac:spMkLst>
        </pc:spChg>
        <pc:picChg chg="mod">
          <ac:chgData name="Patricia LEBRUN" userId="0c97e8e9-663c-4e22-8e54-3d7500b17992" providerId="ADAL" clId="{BB526179-54C0-4183-B2EC-8B135B3C9FB8}" dt="2025-01-16T13:40:57.020" v="1383" actId="1076"/>
          <ac:picMkLst>
            <pc:docMk/>
            <pc:sldMk cId="3898947891" sldId="281"/>
            <ac:picMk id="18" creationId="{51CB7397-5FAE-F83D-0178-1519328D673B}"/>
          </ac:picMkLst>
        </pc:picChg>
      </pc:sldChg>
      <pc:sldChg chg="addSp delSp modSp mod ord">
        <pc:chgData name="Patricia LEBRUN" userId="0c97e8e9-663c-4e22-8e54-3d7500b17992" providerId="ADAL" clId="{BB526179-54C0-4183-B2EC-8B135B3C9FB8}" dt="2025-01-16T23:14:12.573" v="1892" actId="1076"/>
        <pc:sldMkLst>
          <pc:docMk/>
          <pc:sldMk cId="1248248096" sldId="282"/>
        </pc:sldMkLst>
        <pc:spChg chg="del ord">
          <ac:chgData name="Patricia LEBRUN" userId="0c97e8e9-663c-4e22-8e54-3d7500b17992" providerId="ADAL" clId="{BB526179-54C0-4183-B2EC-8B135B3C9FB8}" dt="2025-01-16T23:11:59.967" v="1874" actId="478"/>
          <ac:spMkLst>
            <pc:docMk/>
            <pc:sldMk cId="1248248096" sldId="282"/>
            <ac:spMk id="2" creationId="{F4DC7B0E-8479-EB87-2C61-A7929D037A3A}"/>
          </ac:spMkLst>
        </pc:spChg>
        <pc:spChg chg="mod">
          <ac:chgData name="Patricia LEBRUN" userId="0c97e8e9-663c-4e22-8e54-3d7500b17992" providerId="ADAL" clId="{BB526179-54C0-4183-B2EC-8B135B3C9FB8}" dt="2025-01-16T13:52:36.006" v="1813" actId="113"/>
          <ac:spMkLst>
            <pc:docMk/>
            <pc:sldMk cId="1248248096" sldId="282"/>
            <ac:spMk id="12" creationId="{C1F198E3-A70C-4105-2F87-AE0CE3811FE0}"/>
          </ac:spMkLst>
        </pc:spChg>
        <pc:spChg chg="mod">
          <ac:chgData name="Patricia LEBRUN" userId="0c97e8e9-663c-4e22-8e54-3d7500b17992" providerId="ADAL" clId="{BB526179-54C0-4183-B2EC-8B135B3C9FB8}" dt="2025-01-16T13:53:49.862" v="1827" actId="113"/>
          <ac:spMkLst>
            <pc:docMk/>
            <pc:sldMk cId="1248248096" sldId="282"/>
            <ac:spMk id="13" creationId="{1FE861E0-D03B-BD5C-3E7A-4EF235F30BB7}"/>
          </ac:spMkLst>
        </pc:spChg>
        <pc:spChg chg="mod">
          <ac:chgData name="Patricia LEBRUN" userId="0c97e8e9-663c-4e22-8e54-3d7500b17992" providerId="ADAL" clId="{BB526179-54C0-4183-B2EC-8B135B3C9FB8}" dt="2025-01-16T13:52:32.920" v="1812" actId="113"/>
          <ac:spMkLst>
            <pc:docMk/>
            <pc:sldMk cId="1248248096" sldId="282"/>
            <ac:spMk id="16" creationId="{0F2E2DD2-A26D-98C2-8A3D-275B045E8C72}"/>
          </ac:spMkLst>
        </pc:spChg>
        <pc:spChg chg="mod">
          <ac:chgData name="Patricia LEBRUN" userId="0c97e8e9-663c-4e22-8e54-3d7500b17992" providerId="ADAL" clId="{BB526179-54C0-4183-B2EC-8B135B3C9FB8}" dt="2025-01-16T23:14:12.573" v="1892" actId="1076"/>
          <ac:spMkLst>
            <pc:docMk/>
            <pc:sldMk cId="1248248096" sldId="282"/>
            <ac:spMk id="19" creationId="{B7D139D5-518B-25C2-28A6-91756475E5BE}"/>
          </ac:spMkLst>
        </pc:spChg>
        <pc:spChg chg="add del">
          <ac:chgData name="Patricia LEBRUN" userId="0c97e8e9-663c-4e22-8e54-3d7500b17992" providerId="ADAL" clId="{BB526179-54C0-4183-B2EC-8B135B3C9FB8}" dt="2025-01-16T23:12:02.833" v="1876" actId="22"/>
          <ac:spMkLst>
            <pc:docMk/>
            <pc:sldMk cId="1248248096" sldId="282"/>
            <ac:spMk id="43" creationId="{4654F16E-DA31-80FA-297F-F66604B441C9}"/>
          </ac:spMkLst>
        </pc:spChg>
        <pc:spChg chg="add mod">
          <ac:chgData name="Patricia LEBRUN" userId="0c97e8e9-663c-4e22-8e54-3d7500b17992" providerId="ADAL" clId="{BB526179-54C0-4183-B2EC-8B135B3C9FB8}" dt="2025-01-16T23:12:45.736" v="1877"/>
          <ac:spMkLst>
            <pc:docMk/>
            <pc:sldMk cId="1248248096" sldId="282"/>
            <ac:spMk id="45" creationId="{D9FB1214-3CCD-7451-E3A0-239C03F52135}"/>
          </ac:spMkLst>
        </pc:spChg>
        <pc:grpChg chg="mod ord">
          <ac:chgData name="Patricia LEBRUN" userId="0c97e8e9-663c-4e22-8e54-3d7500b17992" providerId="ADAL" clId="{BB526179-54C0-4183-B2EC-8B135B3C9FB8}" dt="2025-01-16T23:13:52.204" v="1891" actId="1035"/>
          <ac:grpSpMkLst>
            <pc:docMk/>
            <pc:sldMk cId="1248248096" sldId="282"/>
            <ac:grpSpMk id="3" creationId="{ED48105D-D01B-9585-CAAF-4B2C09766966}"/>
          </ac:grpSpMkLst>
        </pc:grpChg>
        <pc:grpChg chg="add mod ord">
          <ac:chgData name="Patricia LEBRUN" userId="0c97e8e9-663c-4e22-8e54-3d7500b17992" providerId="ADAL" clId="{BB526179-54C0-4183-B2EC-8B135B3C9FB8}" dt="2025-01-16T23:13:44.475" v="1889" actId="167"/>
          <ac:grpSpMkLst>
            <pc:docMk/>
            <pc:sldMk cId="1248248096" sldId="282"/>
            <ac:grpSpMk id="44" creationId="{DA17FE2C-DE7F-0E3B-6C2C-89AE020DCDB5}"/>
          </ac:grpSpMkLst>
        </pc:grpChg>
        <pc:picChg chg="mod">
          <ac:chgData name="Patricia LEBRUN" userId="0c97e8e9-663c-4e22-8e54-3d7500b17992" providerId="ADAL" clId="{BB526179-54C0-4183-B2EC-8B135B3C9FB8}" dt="2025-01-16T23:14:12.573" v="1892" actId="1076"/>
          <ac:picMkLst>
            <pc:docMk/>
            <pc:sldMk cId="1248248096" sldId="282"/>
            <ac:picMk id="18" creationId="{123754F3-F653-4DDD-5B7D-097FC4FF1F24}"/>
          </ac:picMkLst>
        </pc:picChg>
        <pc:picChg chg="mod">
          <ac:chgData name="Patricia LEBRUN" userId="0c97e8e9-663c-4e22-8e54-3d7500b17992" providerId="ADAL" clId="{BB526179-54C0-4183-B2EC-8B135B3C9FB8}" dt="2025-01-16T09:09:15.327" v="924" actId="1076"/>
          <ac:picMkLst>
            <pc:docMk/>
            <pc:sldMk cId="1248248096" sldId="282"/>
            <ac:picMk id="38" creationId="{FC37E688-1EC7-19DB-28CE-483538FAF019}"/>
          </ac:picMkLst>
        </pc:picChg>
        <pc:picChg chg="mod">
          <ac:chgData name="Patricia LEBRUN" userId="0c97e8e9-663c-4e22-8e54-3d7500b17992" providerId="ADAL" clId="{BB526179-54C0-4183-B2EC-8B135B3C9FB8}" dt="2025-01-16T09:09:12.202" v="923" actId="1076"/>
          <ac:picMkLst>
            <pc:docMk/>
            <pc:sldMk cId="1248248096" sldId="282"/>
            <ac:picMk id="39" creationId="{10F8AD61-1369-4D53-A202-10ACC441407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45.354" v="1840" actId="113"/>
        <pc:sldMkLst>
          <pc:docMk/>
          <pc:sldMk cId="2694376373" sldId="283"/>
        </pc:sldMkLst>
        <pc:spChg chg="mod">
          <ac:chgData name="Patricia LEBRUN" userId="0c97e8e9-663c-4e22-8e54-3d7500b17992" providerId="ADAL" clId="{BB526179-54C0-4183-B2EC-8B135B3C9FB8}" dt="2025-01-16T13:54:45.354" v="1840" actId="113"/>
          <ac:spMkLst>
            <pc:docMk/>
            <pc:sldMk cId="2694376373" sldId="283"/>
            <ac:spMk id="12" creationId="{CE0DE264-0703-14B6-A05D-CB208F3CF1B2}"/>
          </ac:spMkLst>
        </pc:spChg>
        <pc:spChg chg="mod">
          <ac:chgData name="Patricia LEBRUN" userId="0c97e8e9-663c-4e22-8e54-3d7500b17992" providerId="ADAL" clId="{BB526179-54C0-4183-B2EC-8B135B3C9FB8}" dt="2025-01-16T13:54:42.055" v="1839" actId="113"/>
          <ac:spMkLst>
            <pc:docMk/>
            <pc:sldMk cId="2694376373" sldId="283"/>
            <ac:spMk id="13" creationId="{79A4B627-10F3-F901-3362-760A3F1C274D}"/>
          </ac:spMkLst>
        </pc:spChg>
        <pc:spChg chg="mod">
          <ac:chgData name="Patricia LEBRUN" userId="0c97e8e9-663c-4e22-8e54-3d7500b17992" providerId="ADAL" clId="{BB526179-54C0-4183-B2EC-8B135B3C9FB8}" dt="2025-01-16T13:54:38.848" v="1838" actId="113"/>
          <ac:spMkLst>
            <pc:docMk/>
            <pc:sldMk cId="2694376373" sldId="283"/>
            <ac:spMk id="16" creationId="{FC2FB3E0-BEF0-8DB6-4A81-B7E26D22CACE}"/>
          </ac:spMkLst>
        </pc:spChg>
        <pc:spChg chg="mod">
          <ac:chgData name="Patricia LEBRUN" userId="0c97e8e9-663c-4e22-8e54-3d7500b17992" providerId="ADAL" clId="{BB526179-54C0-4183-B2EC-8B135B3C9FB8}" dt="2025-01-16T13:48:15.232" v="1790" actId="255"/>
          <ac:spMkLst>
            <pc:docMk/>
            <pc:sldMk cId="2694376373" sldId="283"/>
            <ac:spMk id="19" creationId="{E5021567-EB05-1BDB-C566-38FF23B8AC6B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32.605" v="1823" actId="113"/>
        <pc:sldMkLst>
          <pc:docMk/>
          <pc:sldMk cId="2390120766" sldId="284"/>
        </pc:sldMkLst>
        <pc:spChg chg="mod">
          <ac:chgData name="Patricia LEBRUN" userId="0c97e8e9-663c-4e22-8e54-3d7500b17992" providerId="ADAL" clId="{BB526179-54C0-4183-B2EC-8B135B3C9FB8}" dt="2025-01-16T13:45:45.350" v="1722" actId="1076"/>
          <ac:spMkLst>
            <pc:docMk/>
            <pc:sldMk cId="2390120766" sldId="284"/>
            <ac:spMk id="8" creationId="{668B8AC2-D453-5354-8E7D-9CB79901D0D4}"/>
          </ac:spMkLst>
        </pc:spChg>
        <pc:spChg chg="mod">
          <ac:chgData name="Patricia LEBRUN" userId="0c97e8e9-663c-4e22-8e54-3d7500b17992" providerId="ADAL" clId="{BB526179-54C0-4183-B2EC-8B135B3C9FB8}" dt="2025-01-16T13:53:32.605" v="1823" actId="113"/>
          <ac:spMkLst>
            <pc:docMk/>
            <pc:sldMk cId="2390120766" sldId="284"/>
            <ac:spMk id="12" creationId="{3CDE4787-3E59-F6F1-FA00-74E0BD2DAB0C}"/>
          </ac:spMkLst>
        </pc:spChg>
        <pc:spChg chg="mod">
          <ac:chgData name="Patricia LEBRUN" userId="0c97e8e9-663c-4e22-8e54-3d7500b17992" providerId="ADAL" clId="{BB526179-54C0-4183-B2EC-8B135B3C9FB8}" dt="2025-01-16T13:53:26.283" v="1821" actId="113"/>
          <ac:spMkLst>
            <pc:docMk/>
            <pc:sldMk cId="2390120766" sldId="284"/>
            <ac:spMk id="13" creationId="{13CDD231-B56F-B555-AA69-E49AA99AC19B}"/>
          </ac:spMkLst>
        </pc:spChg>
        <pc:spChg chg="mod">
          <ac:chgData name="Patricia LEBRUN" userId="0c97e8e9-663c-4e22-8e54-3d7500b17992" providerId="ADAL" clId="{BB526179-54C0-4183-B2EC-8B135B3C9FB8}" dt="2025-01-16T13:53:29.230" v="1822" actId="113"/>
          <ac:spMkLst>
            <pc:docMk/>
            <pc:sldMk cId="2390120766" sldId="284"/>
            <ac:spMk id="16" creationId="{69D547FB-6EC5-B311-FBDD-98CA67BCBA6B}"/>
          </ac:spMkLst>
        </pc:spChg>
        <pc:spChg chg="mod">
          <ac:chgData name="Patricia LEBRUN" userId="0c97e8e9-663c-4e22-8e54-3d7500b17992" providerId="ADAL" clId="{BB526179-54C0-4183-B2EC-8B135B3C9FB8}" dt="2025-01-16T13:44:17.013" v="1582" actId="1038"/>
          <ac:spMkLst>
            <pc:docMk/>
            <pc:sldMk cId="2390120766" sldId="284"/>
            <ac:spMk id="19" creationId="{70F9D049-78DB-93AA-F9B7-5B5D4E85404D}"/>
          </ac:spMkLst>
        </pc:sp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9" creationId="{08BAF56A-298D-2A78-EDC6-C5290821AFDD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0" creationId="{349F7392-1730-51F2-0D10-3DA002B6A7B4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1" creationId="{E158F919-BAAC-2155-3FCB-CDE6C6A90410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4" creationId="{BF827248-5DF2-07BC-8705-0D2726A3FDEA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7" creationId="{D99016EB-1451-B40E-0F79-B4E3EDF8E45A}"/>
          </ac:picMkLst>
        </pc:picChg>
        <pc:picChg chg="mod">
          <ac:chgData name="Patricia LEBRUN" userId="0c97e8e9-663c-4e22-8e54-3d7500b17992" providerId="ADAL" clId="{BB526179-54C0-4183-B2EC-8B135B3C9FB8}" dt="2025-01-16T13:44:17.013" v="1582" actId="1038"/>
          <ac:picMkLst>
            <pc:docMk/>
            <pc:sldMk cId="2390120766" sldId="284"/>
            <ac:picMk id="18" creationId="{6BC124B2-C661-995F-D71D-3EAAD7DFF536}"/>
          </ac:picMkLst>
        </pc:picChg>
        <pc:picChg chg="mod">
          <ac:chgData name="Patricia LEBRUN" userId="0c97e8e9-663c-4e22-8e54-3d7500b17992" providerId="ADAL" clId="{BB526179-54C0-4183-B2EC-8B135B3C9FB8}" dt="2025-01-16T13:43:17.731" v="1442" actId="1076"/>
          <ac:picMkLst>
            <pc:docMk/>
            <pc:sldMk cId="2390120766" sldId="284"/>
            <ac:picMk id="29" creationId="{03C66E76-8894-AE3A-AA6F-7FB051A9F8C2}"/>
          </ac:picMkLst>
        </pc:picChg>
        <pc:picChg chg="mod">
          <ac:chgData name="Patricia LEBRUN" userId="0c97e8e9-663c-4e22-8e54-3d7500b17992" providerId="ADAL" clId="{BB526179-54C0-4183-B2EC-8B135B3C9FB8}" dt="2025-01-16T13:43:15.032" v="1441" actId="1076"/>
          <ac:picMkLst>
            <pc:docMk/>
            <pc:sldMk cId="2390120766" sldId="284"/>
            <ac:picMk id="31" creationId="{C51C9FF0-391D-81FE-3CCD-B94FD5CD2D41}"/>
          </ac:picMkLst>
        </pc:picChg>
        <pc:picChg chg="mod">
          <ac:chgData name="Patricia LEBRUN" userId="0c97e8e9-663c-4e22-8e54-3d7500b17992" providerId="ADAL" clId="{BB526179-54C0-4183-B2EC-8B135B3C9FB8}" dt="2025-01-16T13:43:20.894" v="1443" actId="1076"/>
          <ac:picMkLst>
            <pc:docMk/>
            <pc:sldMk cId="2390120766" sldId="284"/>
            <ac:picMk id="33" creationId="{65346B0A-0F6F-CD2B-60A7-B1AD15C52C5F}"/>
          </ac:picMkLst>
        </pc:picChg>
      </pc:sldChg>
      <pc:sldChg chg="addSp modSp mod">
        <pc:chgData name="Patricia LEBRUN" userId="0c97e8e9-663c-4e22-8e54-3d7500b17992" providerId="ADAL" clId="{BB526179-54C0-4183-B2EC-8B135B3C9FB8}" dt="2025-01-16T23:15:20.875" v="1894" actId="1076"/>
        <pc:sldMkLst>
          <pc:docMk/>
          <pc:sldMk cId="798992602" sldId="285"/>
        </pc:sldMkLst>
        <pc:spChg chg="mod">
          <ac:chgData name="Patricia LEBRUN" userId="0c97e8e9-663c-4e22-8e54-3d7500b17992" providerId="ADAL" clId="{BB526179-54C0-4183-B2EC-8B135B3C9FB8}" dt="2025-01-16T23:15:20.875" v="1894" actId="1076"/>
          <ac:spMkLst>
            <pc:docMk/>
            <pc:sldMk cId="798992602" sldId="285"/>
            <ac:spMk id="8" creationId="{DBD0CCA3-A204-B5E8-540C-A41CE923083A}"/>
          </ac:spMkLst>
        </pc:spChg>
        <pc:spChg chg="mod">
          <ac:chgData name="Patricia LEBRUN" userId="0c97e8e9-663c-4e22-8e54-3d7500b17992" providerId="ADAL" clId="{BB526179-54C0-4183-B2EC-8B135B3C9FB8}" dt="2025-01-16T13:55:06.722" v="1846" actId="113"/>
          <ac:spMkLst>
            <pc:docMk/>
            <pc:sldMk cId="798992602" sldId="285"/>
            <ac:spMk id="12" creationId="{27C806C5-0220-A595-A270-A8FF0C54993F}"/>
          </ac:spMkLst>
        </pc:spChg>
        <pc:spChg chg="mod">
          <ac:chgData name="Patricia LEBRUN" userId="0c97e8e9-663c-4e22-8e54-3d7500b17992" providerId="ADAL" clId="{BB526179-54C0-4183-B2EC-8B135B3C9FB8}" dt="2025-01-16T13:55:00.361" v="1844" actId="113"/>
          <ac:spMkLst>
            <pc:docMk/>
            <pc:sldMk cId="798992602" sldId="285"/>
            <ac:spMk id="13" creationId="{A1833FFE-86F9-6B8D-C8C7-311EE4E5D1BE}"/>
          </ac:spMkLst>
        </pc:spChg>
        <pc:spChg chg="mod">
          <ac:chgData name="Patricia LEBRUN" userId="0c97e8e9-663c-4e22-8e54-3d7500b17992" providerId="ADAL" clId="{BB526179-54C0-4183-B2EC-8B135B3C9FB8}" dt="2025-01-16T13:55:03.296" v="1845" actId="113"/>
          <ac:spMkLst>
            <pc:docMk/>
            <pc:sldMk cId="798992602" sldId="285"/>
            <ac:spMk id="16" creationId="{E9AA4626-BF05-F5D8-692D-1CA2FF0D876F}"/>
          </ac:spMkLst>
        </pc:spChg>
        <pc:spChg chg="mod">
          <ac:chgData name="Patricia LEBRUN" userId="0c97e8e9-663c-4e22-8e54-3d7500b17992" providerId="ADAL" clId="{BB526179-54C0-4183-B2EC-8B135B3C9FB8}" dt="2025-01-16T13:48:40.779" v="1793" actId="255"/>
          <ac:spMkLst>
            <pc:docMk/>
            <pc:sldMk cId="798992602" sldId="285"/>
            <ac:spMk id="19" creationId="{B7DBAEB1-D82F-9A26-8FA9-9BF2C4E5F6F2}"/>
          </ac:spMkLst>
        </pc:sp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9" creationId="{A4B9DEA9-8C58-D0DA-3AEF-F4054CFD9CCF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0" creationId="{C6340F6B-B1C4-E6E4-BCC3-861535D2B6C5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1" creationId="{8D308703-EB3B-067C-7099-EA835A2AE82B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4" creationId="{A603D10F-75F2-BCFE-6C5F-E90BF107D6B2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5" creationId="{AF582209-BE00-3037-A3E2-57D28238DA8C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7" creationId="{001F89A9-DC46-5610-9A5B-3D02C74642D9}"/>
          </ac:picMkLst>
        </pc:picChg>
        <pc:picChg chg="mod">
          <ac:chgData name="Patricia LEBRUN" userId="0c97e8e9-663c-4e22-8e54-3d7500b17992" providerId="ADAL" clId="{BB526179-54C0-4183-B2EC-8B135B3C9FB8}" dt="2025-01-16T12:54:56.837" v="1248" actId="1076"/>
          <ac:picMkLst>
            <pc:docMk/>
            <pc:sldMk cId="798992602" sldId="285"/>
            <ac:picMk id="18" creationId="{C4E97A42-8EC5-C767-B76E-90E6E6F589A9}"/>
          </ac:picMkLst>
        </pc:picChg>
        <pc:picChg chg="mod">
          <ac:chgData name="Patricia LEBRUN" userId="0c97e8e9-663c-4e22-8e54-3d7500b17992" providerId="ADAL" clId="{BB526179-54C0-4183-B2EC-8B135B3C9FB8}" dt="2025-01-16T12:53:35.938" v="1206" actId="1035"/>
          <ac:picMkLst>
            <pc:docMk/>
            <pc:sldMk cId="798992602" sldId="285"/>
            <ac:picMk id="31" creationId="{9E42AC5D-4E19-297E-120F-700BD3C9B6B8}"/>
          </ac:picMkLst>
        </pc:picChg>
        <pc:picChg chg="add 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32" creationId="{43D363F4-453E-55A8-577A-F3B19E91717C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21.996" v="1820" actId="113"/>
        <pc:sldMkLst>
          <pc:docMk/>
          <pc:sldMk cId="3687814754" sldId="286"/>
        </pc:sldMkLst>
        <pc:spChg chg="mod">
          <ac:chgData name="Patricia LEBRUN" userId="0c97e8e9-663c-4e22-8e54-3d7500b17992" providerId="ADAL" clId="{BB526179-54C0-4183-B2EC-8B135B3C9FB8}" dt="2025-01-16T13:53:21.996" v="1820" actId="113"/>
          <ac:spMkLst>
            <pc:docMk/>
            <pc:sldMk cId="3687814754" sldId="286"/>
            <ac:spMk id="12" creationId="{AE565ADD-FDDC-5EA7-A4CB-7289ACF267F1}"/>
          </ac:spMkLst>
        </pc:spChg>
        <pc:spChg chg="mod">
          <ac:chgData name="Patricia LEBRUN" userId="0c97e8e9-663c-4e22-8e54-3d7500b17992" providerId="ADAL" clId="{BB526179-54C0-4183-B2EC-8B135B3C9FB8}" dt="2025-01-16T13:53:15.900" v="1818" actId="113"/>
          <ac:spMkLst>
            <pc:docMk/>
            <pc:sldMk cId="3687814754" sldId="286"/>
            <ac:spMk id="13" creationId="{08E65AFC-1027-E190-86C5-4FB37CF5834E}"/>
          </ac:spMkLst>
        </pc:spChg>
        <pc:spChg chg="mod">
          <ac:chgData name="Patricia LEBRUN" userId="0c97e8e9-663c-4e22-8e54-3d7500b17992" providerId="ADAL" clId="{BB526179-54C0-4183-B2EC-8B135B3C9FB8}" dt="2025-01-16T13:53:19.036" v="1819" actId="113"/>
          <ac:spMkLst>
            <pc:docMk/>
            <pc:sldMk cId="3687814754" sldId="286"/>
            <ac:spMk id="16" creationId="{CCD03F79-B856-0F62-A39F-CE7168BC1586}"/>
          </ac:spMkLst>
        </pc:spChg>
        <pc:spChg chg="mod">
          <ac:chgData name="Patricia LEBRUN" userId="0c97e8e9-663c-4e22-8e54-3d7500b17992" providerId="ADAL" clId="{BB526179-54C0-4183-B2EC-8B135B3C9FB8}" dt="2025-01-16T13:42:52.889" v="1439" actId="255"/>
          <ac:spMkLst>
            <pc:docMk/>
            <pc:sldMk cId="3687814754" sldId="286"/>
            <ac:spMk id="19" creationId="{C923D143-220D-7C26-01B0-3DE8BF5A5D60}"/>
          </ac:spMkLst>
        </pc:spChg>
        <pc:picChg chg="mod">
          <ac:chgData name="Patricia LEBRUN" userId="0c97e8e9-663c-4e22-8e54-3d7500b17992" providerId="ADAL" clId="{BB526179-54C0-4183-B2EC-8B135B3C9FB8}" dt="2025-01-16T13:40:33.899" v="1379" actId="1076"/>
          <ac:picMkLst>
            <pc:docMk/>
            <pc:sldMk cId="3687814754" sldId="286"/>
            <ac:picMk id="18" creationId="{1ED28263-FBEE-CDCA-4C4E-7395417A7897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09.966" v="1817" actId="113"/>
        <pc:sldMkLst>
          <pc:docMk/>
          <pc:sldMk cId="1616533586" sldId="287"/>
        </pc:sldMkLst>
        <pc:spChg chg="mod">
          <ac:chgData name="Patricia LEBRUN" userId="0c97e8e9-663c-4e22-8e54-3d7500b17992" providerId="ADAL" clId="{BB526179-54C0-4183-B2EC-8B135B3C9FB8}" dt="2025-01-16T13:14:31.094" v="1279" actId="20577"/>
          <ac:spMkLst>
            <pc:docMk/>
            <pc:sldMk cId="1616533586" sldId="287"/>
            <ac:spMk id="4" creationId="{6FF7D614-A14E-E4FA-2420-CEB3C88B9342}"/>
          </ac:spMkLst>
        </pc:spChg>
        <pc:spChg chg="mod">
          <ac:chgData name="Patricia LEBRUN" userId="0c97e8e9-663c-4e22-8e54-3d7500b17992" providerId="ADAL" clId="{BB526179-54C0-4183-B2EC-8B135B3C9FB8}" dt="2025-01-16T13:53:09.966" v="1817" actId="113"/>
          <ac:spMkLst>
            <pc:docMk/>
            <pc:sldMk cId="1616533586" sldId="287"/>
            <ac:spMk id="12" creationId="{1E6A67E8-DD4C-C342-CCB9-CDE050D76A97}"/>
          </ac:spMkLst>
        </pc:spChg>
        <pc:spChg chg="mod">
          <ac:chgData name="Patricia LEBRUN" userId="0c97e8e9-663c-4e22-8e54-3d7500b17992" providerId="ADAL" clId="{BB526179-54C0-4183-B2EC-8B135B3C9FB8}" dt="2025-01-16T13:53:03.213" v="1815" actId="113"/>
          <ac:spMkLst>
            <pc:docMk/>
            <pc:sldMk cId="1616533586" sldId="287"/>
            <ac:spMk id="13" creationId="{C6BA1718-E4B9-644C-7B76-9149E2B8385D}"/>
          </ac:spMkLst>
        </pc:spChg>
        <pc:spChg chg="mod">
          <ac:chgData name="Patricia LEBRUN" userId="0c97e8e9-663c-4e22-8e54-3d7500b17992" providerId="ADAL" clId="{BB526179-54C0-4183-B2EC-8B135B3C9FB8}" dt="2025-01-16T13:53:06.561" v="1816" actId="113"/>
          <ac:spMkLst>
            <pc:docMk/>
            <pc:sldMk cId="1616533586" sldId="287"/>
            <ac:spMk id="16" creationId="{0B29935C-6260-70DC-09F5-21A47A47C20A}"/>
          </ac:spMkLst>
        </pc:spChg>
        <pc:spChg chg="mod">
          <ac:chgData name="Patricia LEBRUN" userId="0c97e8e9-663c-4e22-8e54-3d7500b17992" providerId="ADAL" clId="{BB526179-54C0-4183-B2EC-8B135B3C9FB8}" dt="2025-01-16T13:42:34.262" v="1436" actId="255"/>
          <ac:spMkLst>
            <pc:docMk/>
            <pc:sldMk cId="1616533586" sldId="287"/>
            <ac:spMk id="19" creationId="{365B6EA3-1817-22B3-2687-C7F408BF5027}"/>
          </ac:spMkLst>
        </pc:spChg>
        <pc:grpChg chg="mod">
          <ac:chgData name="Patricia LEBRUN" userId="0c97e8e9-663c-4e22-8e54-3d7500b17992" providerId="ADAL" clId="{BB526179-54C0-4183-B2EC-8B135B3C9FB8}" dt="2025-01-16T13:40:18.413" v="1374" actId="1076"/>
          <ac:grpSpMkLst>
            <pc:docMk/>
            <pc:sldMk cId="1616533586" sldId="287"/>
            <ac:grpSpMk id="2" creationId="{66DAA8CF-3DB9-320C-3F60-BB6CE557FB10}"/>
          </ac:grpSpMkLst>
        </pc:grpChg>
        <pc:picChg chg="mod">
          <ac:chgData name="Patricia LEBRUN" userId="0c97e8e9-663c-4e22-8e54-3d7500b17992" providerId="ADAL" clId="{BB526179-54C0-4183-B2EC-8B135B3C9FB8}" dt="2025-01-16T13:40:21.157" v="1375" actId="1076"/>
          <ac:picMkLst>
            <pc:docMk/>
            <pc:sldMk cId="1616533586" sldId="287"/>
            <ac:picMk id="18" creationId="{3E077D87-F3A5-7F76-E953-D78E08EB11F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27.691" v="1836" actId="113"/>
        <pc:sldMkLst>
          <pc:docMk/>
          <pc:sldMk cId="3182505305" sldId="289"/>
        </pc:sldMkLst>
        <pc:spChg chg="mod">
          <ac:chgData name="Patricia LEBRUN" userId="0c97e8e9-663c-4e22-8e54-3d7500b17992" providerId="ADAL" clId="{BB526179-54C0-4183-B2EC-8B135B3C9FB8}" dt="2025-01-16T13:54:27.691" v="1836" actId="113"/>
          <ac:spMkLst>
            <pc:docMk/>
            <pc:sldMk cId="3182505305" sldId="289"/>
            <ac:spMk id="12" creationId="{73CB6209-5DF2-6C44-5CFF-258DA5E27046}"/>
          </ac:spMkLst>
        </pc:spChg>
        <pc:spChg chg="mod">
          <ac:chgData name="Patricia LEBRUN" userId="0c97e8e9-663c-4e22-8e54-3d7500b17992" providerId="ADAL" clId="{BB526179-54C0-4183-B2EC-8B135B3C9FB8}" dt="2025-01-16T13:54:21.446" v="1834" actId="113"/>
          <ac:spMkLst>
            <pc:docMk/>
            <pc:sldMk cId="3182505305" sldId="289"/>
            <ac:spMk id="13" creationId="{E9B641CE-CBF7-F92D-9257-8E9FC2093527}"/>
          </ac:spMkLst>
        </pc:spChg>
        <pc:spChg chg="mod">
          <ac:chgData name="Patricia LEBRUN" userId="0c97e8e9-663c-4e22-8e54-3d7500b17992" providerId="ADAL" clId="{BB526179-54C0-4183-B2EC-8B135B3C9FB8}" dt="2025-01-16T13:54:24.646" v="1835" actId="113"/>
          <ac:spMkLst>
            <pc:docMk/>
            <pc:sldMk cId="3182505305" sldId="289"/>
            <ac:spMk id="16" creationId="{ECF730F9-1AD4-D235-0C5F-A17D859BD0DF}"/>
          </ac:spMkLst>
        </pc:spChg>
        <pc:spChg chg="mod">
          <ac:chgData name="Patricia LEBRUN" userId="0c97e8e9-663c-4e22-8e54-3d7500b17992" providerId="ADAL" clId="{BB526179-54C0-4183-B2EC-8B135B3C9FB8}" dt="2025-01-16T13:47:50.989" v="1786" actId="255"/>
          <ac:spMkLst>
            <pc:docMk/>
            <pc:sldMk cId="3182505305" sldId="289"/>
            <ac:spMk id="19" creationId="{2C7854B0-C953-6C30-8AEF-76BB0E679993}"/>
          </ac:spMkLst>
        </pc:spChg>
        <pc:grpChg chg="mod">
          <ac:chgData name="Patricia LEBRUN" userId="0c97e8e9-663c-4e22-8e54-3d7500b17992" providerId="ADAL" clId="{BB526179-54C0-4183-B2EC-8B135B3C9FB8}" dt="2025-01-16T13:41:50.972" v="1432" actId="1076"/>
          <ac:grpSpMkLst>
            <pc:docMk/>
            <pc:sldMk cId="3182505305" sldId="289"/>
            <ac:grpSpMk id="2" creationId="{246BDC17-E97A-29E4-3E5B-8A4AF48EB294}"/>
          </ac:grpSpMkLst>
        </pc:grpChg>
        <pc:picChg chg="mod">
          <ac:chgData name="Patricia LEBRUN" userId="0c97e8e9-663c-4e22-8e54-3d7500b17992" providerId="ADAL" clId="{BB526179-54C0-4183-B2EC-8B135B3C9FB8}" dt="2025-01-16T13:41:54.708" v="1433" actId="1076"/>
          <ac:picMkLst>
            <pc:docMk/>
            <pc:sldMk cId="3182505305" sldId="289"/>
            <ac:picMk id="18" creationId="{41015A2F-0B23-7450-C192-4E7AC0BFE947}"/>
          </ac:picMkLst>
        </pc:picChg>
      </pc:sldChg>
      <pc:sldChg chg="modSp mod">
        <pc:chgData name="Patricia LEBRUN" userId="0c97e8e9-663c-4e22-8e54-3d7500b17992" providerId="ADAL" clId="{BB526179-54C0-4183-B2EC-8B135B3C9FB8}" dt="2025-01-16T13:55:32.201" v="1852" actId="113"/>
        <pc:sldMkLst>
          <pc:docMk/>
          <pc:sldMk cId="120320364" sldId="290"/>
        </pc:sldMkLst>
        <pc:spChg chg="mod">
          <ac:chgData name="Patricia LEBRUN" userId="0c97e8e9-663c-4e22-8e54-3d7500b17992" providerId="ADAL" clId="{BB526179-54C0-4183-B2EC-8B135B3C9FB8}" dt="2025-01-16T13:55:32.201" v="1852" actId="113"/>
          <ac:spMkLst>
            <pc:docMk/>
            <pc:sldMk cId="120320364" sldId="290"/>
            <ac:spMk id="12" creationId="{87CC31F6-80EC-810F-90D9-B1E28104A759}"/>
          </ac:spMkLst>
        </pc:spChg>
        <pc:spChg chg="mod">
          <ac:chgData name="Patricia LEBRUN" userId="0c97e8e9-663c-4e22-8e54-3d7500b17992" providerId="ADAL" clId="{BB526179-54C0-4183-B2EC-8B135B3C9FB8}" dt="2025-01-16T13:55:28.765" v="1851" actId="113"/>
          <ac:spMkLst>
            <pc:docMk/>
            <pc:sldMk cId="120320364" sldId="290"/>
            <ac:spMk id="13" creationId="{74E84EAA-4549-4F5A-B956-F52E7C6BFD7A}"/>
          </ac:spMkLst>
        </pc:spChg>
        <pc:spChg chg="mod">
          <ac:chgData name="Patricia LEBRUN" userId="0c97e8e9-663c-4e22-8e54-3d7500b17992" providerId="ADAL" clId="{BB526179-54C0-4183-B2EC-8B135B3C9FB8}" dt="2025-01-16T13:55:25.788" v="1850" actId="113"/>
          <ac:spMkLst>
            <pc:docMk/>
            <pc:sldMk cId="120320364" sldId="290"/>
            <ac:spMk id="16" creationId="{33572E3C-784E-CC96-EC60-3F9838BA6813}"/>
          </ac:spMkLst>
        </pc:spChg>
        <pc:spChg chg="mod">
          <ac:chgData name="Patricia LEBRUN" userId="0c97e8e9-663c-4e22-8e54-3d7500b17992" providerId="ADAL" clId="{BB526179-54C0-4183-B2EC-8B135B3C9FB8}" dt="2025-01-16T13:49:00.952" v="1794" actId="255"/>
          <ac:spMkLst>
            <pc:docMk/>
            <pc:sldMk cId="120320364" sldId="290"/>
            <ac:spMk id="19" creationId="{D58B8F75-A9FE-8E01-92F4-753B001F14EE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43.365" v="1826" actId="113"/>
        <pc:sldMkLst>
          <pc:docMk/>
          <pc:sldMk cId="36519024" sldId="291"/>
        </pc:sldMkLst>
        <pc:spChg chg="mod">
          <ac:chgData name="Patricia LEBRUN" userId="0c97e8e9-663c-4e22-8e54-3d7500b17992" providerId="ADAL" clId="{BB526179-54C0-4183-B2EC-8B135B3C9FB8}" dt="2025-01-16T13:45:39.603" v="1721" actId="1076"/>
          <ac:spMkLst>
            <pc:docMk/>
            <pc:sldMk cId="36519024" sldId="291"/>
            <ac:spMk id="8" creationId="{17B5F903-5AA0-3E72-1870-D758F39B48E8}"/>
          </ac:spMkLst>
        </pc:spChg>
        <pc:spChg chg="mod">
          <ac:chgData name="Patricia LEBRUN" userId="0c97e8e9-663c-4e22-8e54-3d7500b17992" providerId="ADAL" clId="{BB526179-54C0-4183-B2EC-8B135B3C9FB8}" dt="2025-01-16T13:53:43.365" v="1826" actId="113"/>
          <ac:spMkLst>
            <pc:docMk/>
            <pc:sldMk cId="36519024" sldId="291"/>
            <ac:spMk id="12" creationId="{2B9E7FC3-FB74-3031-EE8E-7B1FDCEEA649}"/>
          </ac:spMkLst>
        </pc:spChg>
        <pc:spChg chg="mod">
          <ac:chgData name="Patricia LEBRUN" userId="0c97e8e9-663c-4e22-8e54-3d7500b17992" providerId="ADAL" clId="{BB526179-54C0-4183-B2EC-8B135B3C9FB8}" dt="2025-01-16T13:53:36.944" v="1824" actId="113"/>
          <ac:spMkLst>
            <pc:docMk/>
            <pc:sldMk cId="36519024" sldId="291"/>
            <ac:spMk id="13" creationId="{88BAE81F-1226-9654-492B-7CCA01F6ADFC}"/>
          </ac:spMkLst>
        </pc:spChg>
        <pc:spChg chg="mod">
          <ac:chgData name="Patricia LEBRUN" userId="0c97e8e9-663c-4e22-8e54-3d7500b17992" providerId="ADAL" clId="{BB526179-54C0-4183-B2EC-8B135B3C9FB8}" dt="2025-01-16T13:53:40.242" v="1825" actId="113"/>
          <ac:spMkLst>
            <pc:docMk/>
            <pc:sldMk cId="36519024" sldId="291"/>
            <ac:spMk id="16" creationId="{80B077C2-9BB7-17C1-9ED3-1FDE6C80372C}"/>
          </ac:spMkLst>
        </pc:spChg>
        <pc:spChg chg="mod">
          <ac:chgData name="Patricia LEBRUN" userId="0c97e8e9-663c-4e22-8e54-3d7500b17992" providerId="ADAL" clId="{BB526179-54C0-4183-B2EC-8B135B3C9FB8}" dt="2025-01-16T13:45:34.413" v="1720" actId="255"/>
          <ac:spMkLst>
            <pc:docMk/>
            <pc:sldMk cId="36519024" sldId="291"/>
            <ac:spMk id="19" creationId="{6B1D1A4C-1FC7-27F4-50B0-704812CFC958}"/>
          </ac:spMkLst>
        </pc:sp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9" creationId="{E7E0B114-4E60-B20C-99B5-9D48942B69E5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0" creationId="{28815691-E2A6-CEF9-ED7B-474EB8F5077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1" creationId="{046DD9F6-5B4A-3783-6A47-23C70A8B4126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4" creationId="{D6CBA102-64B1-6720-DBAF-0DD0DA1A8AD2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5" creationId="{B8CC8F34-61E7-70DB-9D1D-F6032164D7E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7" creationId="{A36861CD-7799-94C4-E5D7-F65448F3D238}"/>
          </ac:picMkLst>
        </pc:picChg>
        <pc:picChg chg="mod">
          <ac:chgData name="Patricia LEBRUN" userId="0c97e8e9-663c-4e22-8e54-3d7500b17992" providerId="ADAL" clId="{BB526179-54C0-4183-B2EC-8B135B3C9FB8}" dt="2025-01-16T13:45:31.089" v="1719" actId="1076"/>
          <ac:picMkLst>
            <pc:docMk/>
            <pc:sldMk cId="36519024" sldId="291"/>
            <ac:picMk id="18" creationId="{DABE9D7E-F7CA-4A29-0E3B-3BE683A91783}"/>
          </ac:picMkLst>
        </pc:picChg>
        <pc:picChg chg="mod">
          <ac:chgData name="Patricia LEBRUN" userId="0c97e8e9-663c-4e22-8e54-3d7500b17992" providerId="ADAL" clId="{BB526179-54C0-4183-B2EC-8B135B3C9FB8}" dt="2025-01-16T13:44:38.141" v="1583" actId="1076"/>
          <ac:picMkLst>
            <pc:docMk/>
            <pc:sldMk cId="36519024" sldId="291"/>
            <ac:picMk id="32" creationId="{C7956CA2-E6E9-6F7A-6B61-E4C40C3FC088}"/>
          </ac:picMkLst>
        </pc:picChg>
        <pc:picChg chg="mod">
          <ac:chgData name="Patricia LEBRUN" userId="0c97e8e9-663c-4e22-8e54-3d7500b17992" providerId="ADAL" clId="{BB526179-54C0-4183-B2EC-8B135B3C9FB8}" dt="2025-01-16T13:44:40.685" v="1584" actId="1076"/>
          <ac:picMkLst>
            <pc:docMk/>
            <pc:sldMk cId="36519024" sldId="291"/>
            <ac:picMk id="33" creationId="{3927EFE5-220F-3586-7770-632BF05B67D7}"/>
          </ac:picMkLst>
        </pc:picChg>
        <pc:picChg chg="mod">
          <ac:chgData name="Patricia LEBRUN" userId="0c97e8e9-663c-4e22-8e54-3d7500b17992" providerId="ADAL" clId="{BB526179-54C0-4183-B2EC-8B135B3C9FB8}" dt="2025-01-16T13:44:43.416" v="1585" actId="1076"/>
          <ac:picMkLst>
            <pc:docMk/>
            <pc:sldMk cId="36519024" sldId="291"/>
            <ac:picMk id="35" creationId="{060EF2F0-434A-8552-A99F-AF4654C95B75}"/>
          </ac:picMkLst>
        </pc:picChg>
      </pc:sldChg>
      <pc:sldChg chg="addSp modSp mod">
        <pc:chgData name="Patricia LEBRUN" userId="0c97e8e9-663c-4e22-8e54-3d7500b17992" providerId="ADAL" clId="{BB526179-54C0-4183-B2EC-8B135B3C9FB8}" dt="2025-01-16T13:55:54.823" v="1859" actId="113"/>
        <pc:sldMkLst>
          <pc:docMk/>
          <pc:sldMk cId="2176248501" sldId="292"/>
        </pc:sldMkLst>
        <pc:spChg chg="mod">
          <ac:chgData name="Patricia LEBRUN" userId="0c97e8e9-663c-4e22-8e54-3d7500b17992" providerId="ADAL" clId="{BB526179-54C0-4183-B2EC-8B135B3C9FB8}" dt="2025-01-16T13:55:54.823" v="1859" actId="113"/>
          <ac:spMkLst>
            <pc:docMk/>
            <pc:sldMk cId="2176248501" sldId="292"/>
            <ac:spMk id="12" creationId="{435FD2C9-2309-EB97-29A8-5B89AA847E13}"/>
          </ac:spMkLst>
        </pc:spChg>
        <pc:spChg chg="mod">
          <ac:chgData name="Patricia LEBRUN" userId="0c97e8e9-663c-4e22-8e54-3d7500b17992" providerId="ADAL" clId="{BB526179-54C0-4183-B2EC-8B135B3C9FB8}" dt="2025-01-16T13:55:51.834" v="1858" actId="113"/>
          <ac:spMkLst>
            <pc:docMk/>
            <pc:sldMk cId="2176248501" sldId="292"/>
            <ac:spMk id="13" creationId="{1EA3622F-ED07-1DCD-0BEB-DDCB4D9F0C07}"/>
          </ac:spMkLst>
        </pc:spChg>
        <pc:spChg chg="mod">
          <ac:chgData name="Patricia LEBRUN" userId="0c97e8e9-663c-4e22-8e54-3d7500b17992" providerId="ADAL" clId="{BB526179-54C0-4183-B2EC-8B135B3C9FB8}" dt="2025-01-16T13:55:47.793" v="1857" actId="113"/>
          <ac:spMkLst>
            <pc:docMk/>
            <pc:sldMk cId="2176248501" sldId="292"/>
            <ac:spMk id="16" creationId="{17AC0B21-0373-7A05-88F6-1461C601B341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19" creationId="{2EACEF1A-B5DE-A4D9-1DCE-4F95066A617F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24" creationId="{780CFC9B-2665-073C-1AE3-D84C92A78354}"/>
          </ac:spMkLst>
        </pc:sp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5" creationId="{077F7340-F9CE-D02A-5036-CBCA158181A4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6" creationId="{214F6129-4BA1-C9D1-5DA1-DEF4412C5B0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7" creationId="{076788BC-C707-E11C-00B2-198D8FBA7B4D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8" creationId="{60EA9DEC-8C11-F9BD-0F28-DB2A1FA2412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9" creationId="{D83077D2-F020-54B6-FC95-8BB30C6ED26C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05.305" v="1862" actId="113"/>
        <pc:sldMkLst>
          <pc:docMk/>
          <pc:sldMk cId="652946611" sldId="293"/>
        </pc:sldMkLst>
        <pc:spChg chg="mod">
          <ac:chgData name="Patricia LEBRUN" userId="0c97e8e9-663c-4e22-8e54-3d7500b17992" providerId="ADAL" clId="{BB526179-54C0-4183-B2EC-8B135B3C9FB8}" dt="2025-01-16T09:25:11.116" v="1131" actId="20577"/>
          <ac:spMkLst>
            <pc:docMk/>
            <pc:sldMk cId="652946611" sldId="293"/>
            <ac:spMk id="4" creationId="{DADBC04F-7A0C-4A5E-26B8-C996259BB076}"/>
          </ac:spMkLst>
        </pc:spChg>
        <pc:spChg chg="mod">
          <ac:chgData name="Patricia LEBRUN" userId="0c97e8e9-663c-4e22-8e54-3d7500b17992" providerId="ADAL" clId="{BB526179-54C0-4183-B2EC-8B135B3C9FB8}" dt="2025-01-16T13:56:05.305" v="1862" actId="113"/>
          <ac:spMkLst>
            <pc:docMk/>
            <pc:sldMk cId="652946611" sldId="293"/>
            <ac:spMk id="12" creationId="{311B1AAE-976F-E640-2E88-C6AB4B8D6FA8}"/>
          </ac:spMkLst>
        </pc:spChg>
        <pc:spChg chg="mod">
          <ac:chgData name="Patricia LEBRUN" userId="0c97e8e9-663c-4e22-8e54-3d7500b17992" providerId="ADAL" clId="{BB526179-54C0-4183-B2EC-8B135B3C9FB8}" dt="2025-01-16T13:56:01.888" v="1861" actId="113"/>
          <ac:spMkLst>
            <pc:docMk/>
            <pc:sldMk cId="652946611" sldId="293"/>
            <ac:spMk id="13" creationId="{70DC2FEF-D5A7-386C-5212-A0AB12035D18}"/>
          </ac:spMkLst>
        </pc:spChg>
        <pc:spChg chg="mod">
          <ac:chgData name="Patricia LEBRUN" userId="0c97e8e9-663c-4e22-8e54-3d7500b17992" providerId="ADAL" clId="{BB526179-54C0-4183-B2EC-8B135B3C9FB8}" dt="2025-01-16T13:55:58.759" v="1860" actId="113"/>
          <ac:spMkLst>
            <pc:docMk/>
            <pc:sldMk cId="652946611" sldId="293"/>
            <ac:spMk id="16" creationId="{A68D43CB-1749-F726-C980-07B3BCA07835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19" creationId="{FE17A7E5-7A0F-D3E9-C904-65A31DE3B8E9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23" creationId="{C3B1EAB0-DBFD-D787-31A8-EEE2F376A3A8}"/>
          </ac:spMkLst>
        </pc:sp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5" creationId="{077F7340-F9CE-D02A-5036-CBCA158181A4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6" creationId="{214F6129-4BA1-C9D1-5DA1-DEF4412C5B0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7" creationId="{076788BC-C707-E11C-00B2-198D8FBA7B4D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8" creationId="{60EA9DEC-8C11-F9BD-0F28-DB2A1FA2412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9" creationId="{D83077D2-F020-54B6-FC95-8BB30C6ED26C}"/>
          </ac:picMkLst>
        </pc:picChg>
        <pc:picChg chg="add del">
          <ac:chgData name="Patricia LEBRUN" userId="0c97e8e9-663c-4e22-8e54-3d7500b17992" providerId="ADAL" clId="{BB526179-54C0-4183-B2EC-8B135B3C9FB8}" dt="2025-01-16T09:25:53.026" v="1133" actId="478"/>
          <ac:picMkLst>
            <pc:docMk/>
            <pc:sldMk cId="652946611" sldId="293"/>
            <ac:picMk id="2050" creationId="{587428DA-5252-4D2E-C4ED-848BA88FF16E}"/>
          </ac:picMkLst>
        </pc:picChg>
        <pc:picChg chg="add mod">
          <ac:chgData name="Patricia LEBRUN" userId="0c97e8e9-663c-4e22-8e54-3d7500b17992" providerId="ADAL" clId="{BB526179-54C0-4183-B2EC-8B135B3C9FB8}" dt="2025-01-16T09:26:13.079" v="1137" actId="14100"/>
          <ac:picMkLst>
            <pc:docMk/>
            <pc:sldMk cId="652946611" sldId="293"/>
            <ac:picMk id="2052" creationId="{671148F7-F8DE-DFFF-0C2C-5ACF26822E1D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5:43.276" v="1856" actId="113"/>
        <pc:sldMkLst>
          <pc:docMk/>
          <pc:sldMk cId="4084937273" sldId="294"/>
        </pc:sldMkLst>
        <pc:spChg chg="mod">
          <ac:chgData name="Patricia LEBRUN" userId="0c97e8e9-663c-4e22-8e54-3d7500b17992" providerId="ADAL" clId="{BB526179-54C0-4183-B2EC-8B135B3C9FB8}" dt="2025-01-16T13:55:43.276" v="1856" actId="113"/>
          <ac:spMkLst>
            <pc:docMk/>
            <pc:sldMk cId="4084937273" sldId="294"/>
            <ac:spMk id="12" creationId="{FD25327B-21BD-685E-82F0-9DFD899224E6}"/>
          </ac:spMkLst>
        </pc:spChg>
        <pc:spChg chg="mod">
          <ac:chgData name="Patricia LEBRUN" userId="0c97e8e9-663c-4e22-8e54-3d7500b17992" providerId="ADAL" clId="{BB526179-54C0-4183-B2EC-8B135B3C9FB8}" dt="2025-01-16T13:55:39.516" v="1854" actId="113"/>
          <ac:spMkLst>
            <pc:docMk/>
            <pc:sldMk cId="4084937273" sldId="294"/>
            <ac:spMk id="13" creationId="{D13FF00D-7754-9910-E0B7-8A3882F4D532}"/>
          </ac:spMkLst>
        </pc:spChg>
        <pc:spChg chg="mod">
          <ac:chgData name="Patricia LEBRUN" userId="0c97e8e9-663c-4e22-8e54-3d7500b17992" providerId="ADAL" clId="{BB526179-54C0-4183-B2EC-8B135B3C9FB8}" dt="2025-01-16T13:55:36.443" v="1853" actId="113"/>
          <ac:spMkLst>
            <pc:docMk/>
            <pc:sldMk cId="4084937273" sldId="294"/>
            <ac:spMk id="16" creationId="{0F537462-42DD-7C12-1BB0-154993B7A2A0}"/>
          </ac:spMkLst>
        </pc:spChg>
        <pc:spChg chg="mod">
          <ac:chgData name="Patricia LEBRUN" userId="0c97e8e9-663c-4e22-8e54-3d7500b17992" providerId="ADAL" clId="{BB526179-54C0-4183-B2EC-8B135B3C9FB8}" dt="2025-01-16T13:49:08.494" v="1795" actId="255"/>
          <ac:spMkLst>
            <pc:docMk/>
            <pc:sldMk cId="4084937273" sldId="294"/>
            <ac:spMk id="19" creationId="{8DE47E9E-25DC-3ED2-A866-5BF99A18C917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17.446" v="1833" actId="113"/>
        <pc:sldMkLst>
          <pc:docMk/>
          <pc:sldMk cId="1440068137" sldId="295"/>
        </pc:sldMkLst>
        <pc:spChg chg="mod ord">
          <ac:chgData name="Patricia LEBRUN" userId="0c97e8e9-663c-4e22-8e54-3d7500b17992" providerId="ADAL" clId="{BB526179-54C0-4183-B2EC-8B135B3C9FB8}" dt="2025-01-16T13:47:36.015" v="1784" actId="170"/>
          <ac:spMkLst>
            <pc:docMk/>
            <pc:sldMk cId="1440068137" sldId="295"/>
            <ac:spMk id="8" creationId="{2E0B574F-E0F5-C96A-630B-9D0CF286EA86}"/>
          </ac:spMkLst>
        </pc:spChg>
        <pc:spChg chg="mod">
          <ac:chgData name="Patricia LEBRUN" userId="0c97e8e9-663c-4e22-8e54-3d7500b17992" providerId="ADAL" clId="{BB526179-54C0-4183-B2EC-8B135B3C9FB8}" dt="2025-01-16T13:54:17.446" v="1833" actId="113"/>
          <ac:spMkLst>
            <pc:docMk/>
            <pc:sldMk cId="1440068137" sldId="295"/>
            <ac:spMk id="59" creationId="{C8E63174-60FC-CBB7-F3F1-0AA7B4FAFDA4}"/>
          </ac:spMkLst>
        </pc:spChg>
        <pc:spChg chg="mod">
          <ac:chgData name="Patricia LEBRUN" userId="0c97e8e9-663c-4e22-8e54-3d7500b17992" providerId="ADAL" clId="{BB526179-54C0-4183-B2EC-8B135B3C9FB8}" dt="2025-01-16T13:54:11.927" v="1831" actId="113"/>
          <ac:spMkLst>
            <pc:docMk/>
            <pc:sldMk cId="1440068137" sldId="295"/>
            <ac:spMk id="60" creationId="{84D3A203-1954-4CEB-7858-31F4598EB721}"/>
          </ac:spMkLst>
        </pc:spChg>
        <pc:spChg chg="mod">
          <ac:chgData name="Patricia LEBRUN" userId="0c97e8e9-663c-4e22-8e54-3d7500b17992" providerId="ADAL" clId="{BB526179-54C0-4183-B2EC-8B135B3C9FB8}" dt="2025-01-16T13:54:14.722" v="1832" actId="113"/>
          <ac:spMkLst>
            <pc:docMk/>
            <pc:sldMk cId="1440068137" sldId="295"/>
            <ac:spMk id="63" creationId="{E3F23227-20D8-6500-4116-8988C941F2FA}"/>
          </ac:spMkLst>
        </pc:spChg>
        <pc:spChg chg="mod">
          <ac:chgData name="Patricia LEBRUN" userId="0c97e8e9-663c-4e22-8e54-3d7500b17992" providerId="ADAL" clId="{BB526179-54C0-4183-B2EC-8B135B3C9FB8}" dt="2025-01-16T13:47:18.488" v="1782" actId="1076"/>
          <ac:spMkLst>
            <pc:docMk/>
            <pc:sldMk cId="1440068137" sldId="295"/>
            <ac:spMk id="66" creationId="{600F5C27-3B81-3049-683A-881F99F43B5C}"/>
          </ac:spMkLst>
        </pc:spChg>
        <pc:grpChg chg="ord">
          <ac:chgData name="Patricia LEBRUN" userId="0c97e8e9-663c-4e22-8e54-3d7500b17992" providerId="ADAL" clId="{BB526179-54C0-4183-B2EC-8B135B3C9FB8}" dt="2025-01-16T13:47:42.432" v="1785" actId="167"/>
          <ac:grpSpMkLst>
            <pc:docMk/>
            <pc:sldMk cId="1440068137" sldId="295"/>
            <ac:grpSpMk id="50" creationId="{493BA29E-5507-2211-AB35-DA74206D507A}"/>
          </ac:grpSpMkLst>
        </pc:grpChg>
        <pc:picChg chg="mod">
          <ac:chgData name="Patricia LEBRUN" userId="0c97e8e9-663c-4e22-8e54-3d7500b17992" providerId="ADAL" clId="{BB526179-54C0-4183-B2EC-8B135B3C9FB8}" dt="2025-01-16T13:46:46.310" v="1730" actId="1076"/>
          <ac:picMkLst>
            <pc:docMk/>
            <pc:sldMk cId="1440068137" sldId="295"/>
            <ac:picMk id="23" creationId="{3E5B1119-0324-058F-6B83-FA74E698BFC8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24" creationId="{2C754F98-8C21-58D3-8CE9-B314B0664830}"/>
          </ac:picMkLst>
        </pc:picChg>
        <pc:picChg chg="mod">
          <ac:chgData name="Patricia LEBRUN" userId="0c97e8e9-663c-4e22-8e54-3d7500b17992" providerId="ADAL" clId="{BB526179-54C0-4183-B2EC-8B135B3C9FB8}" dt="2025-01-16T13:46:59.711" v="1734" actId="1076"/>
          <ac:picMkLst>
            <pc:docMk/>
            <pc:sldMk cId="1440068137" sldId="295"/>
            <ac:picMk id="25" creationId="{DB86CA67-2CC0-CF9F-9862-6E150DE3C8CB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30" creationId="{1FFEB00D-A5D0-07F7-E273-DCE89BBBB678}"/>
          </ac:picMkLst>
        </pc:picChg>
        <pc:picChg chg="mod">
          <ac:chgData name="Patricia LEBRUN" userId="0c97e8e9-663c-4e22-8e54-3d7500b17992" providerId="ADAL" clId="{BB526179-54C0-4183-B2EC-8B135B3C9FB8}" dt="2025-01-16T13:46:56.824" v="1733" actId="1076"/>
          <ac:picMkLst>
            <pc:docMk/>
            <pc:sldMk cId="1440068137" sldId="295"/>
            <ac:picMk id="40" creationId="{76D0045D-2543-1AE0-099D-01DBFB2F86BF}"/>
          </ac:picMkLst>
        </pc:picChg>
        <pc:picChg chg="mod">
          <ac:chgData name="Patricia LEBRUN" userId="0c97e8e9-663c-4e22-8e54-3d7500b17992" providerId="ADAL" clId="{BB526179-54C0-4183-B2EC-8B135B3C9FB8}" dt="2025-01-16T13:46:53.984" v="1732" actId="1076"/>
          <ac:picMkLst>
            <pc:docMk/>
            <pc:sldMk cId="1440068137" sldId="295"/>
            <ac:picMk id="42" creationId="{6B162C5A-218E-B8C7-F17B-E08CC1A7AAB1}"/>
          </ac:picMkLst>
        </pc:picChg>
        <pc:picChg chg="mod">
          <ac:chgData name="Patricia LEBRUN" userId="0c97e8e9-663c-4e22-8e54-3d7500b17992" providerId="ADAL" clId="{BB526179-54C0-4183-B2EC-8B135B3C9FB8}" dt="2025-01-16T13:46:43.574" v="1729" actId="1076"/>
          <ac:picMkLst>
            <pc:docMk/>
            <pc:sldMk cId="1440068137" sldId="295"/>
            <ac:picMk id="45" creationId="{4C9CB2F9-8D52-9660-5203-1B0B5B20E104}"/>
          </ac:picMkLst>
        </pc:picChg>
        <pc:picChg chg="mod">
          <ac:chgData name="Patricia LEBRUN" userId="0c97e8e9-663c-4e22-8e54-3d7500b17992" providerId="ADAL" clId="{BB526179-54C0-4183-B2EC-8B135B3C9FB8}" dt="2025-01-16T13:46:48.791" v="1731" actId="1076"/>
          <ac:picMkLst>
            <pc:docMk/>
            <pc:sldMk cId="1440068137" sldId="295"/>
            <ac:picMk id="46" creationId="{CFC9DA26-1D2C-B8D3-7D4D-26313B04852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6" creationId="{772DE0B6-555B-71AE-E0E1-79835D0059D8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7" creationId="{21D9D165-DE2E-43E6-7519-7546547E6B4E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8" creationId="{3800CE58-C618-831F-0368-5828C9BFAFF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1" creationId="{BA6EBBAC-C960-6600-4ECE-942265617B8F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4" creationId="{B30A3CF4-CDC5-0551-0EF8-EA2BEF015756}"/>
          </ac:picMkLst>
        </pc:picChg>
        <pc:picChg chg="mod">
          <ac:chgData name="Patricia LEBRUN" userId="0c97e8e9-663c-4e22-8e54-3d7500b17992" providerId="ADAL" clId="{BB526179-54C0-4183-B2EC-8B135B3C9FB8}" dt="2025-01-16T13:47:18.488" v="1782" actId="1076"/>
          <ac:picMkLst>
            <pc:docMk/>
            <pc:sldMk cId="1440068137" sldId="295"/>
            <ac:picMk id="65" creationId="{E5ED91B1-4842-5080-BF26-86D5E652570F}"/>
          </ac:picMkLst>
        </pc:picChg>
      </pc:sldChg>
      <pc:sldChg chg="addSp delSp modSp add mod">
        <pc:chgData name="Patricia LEBRUN" userId="0c97e8e9-663c-4e22-8e54-3d7500b17992" providerId="ADAL" clId="{BB526179-54C0-4183-B2EC-8B135B3C9FB8}" dt="2025-01-16T15:34:14.394" v="1873" actId="478"/>
        <pc:sldMkLst>
          <pc:docMk/>
          <pc:sldMk cId="3685350895" sldId="296"/>
        </pc:sldMkLst>
        <pc:spChg chg="mod">
          <ac:chgData name="Patricia LEBRUN" userId="0c97e8e9-663c-4e22-8e54-3d7500b17992" providerId="ADAL" clId="{BB526179-54C0-4183-B2EC-8B135B3C9FB8}" dt="2025-01-16T09:20:54.281" v="1058" actId="20577"/>
          <ac:spMkLst>
            <pc:docMk/>
            <pc:sldMk cId="3685350895" sldId="296"/>
            <ac:spMk id="4" creationId="{F1D3BF44-5DBC-1E82-72EE-693570276455}"/>
          </ac:spMkLst>
        </pc:spChg>
        <pc:spChg chg="del">
          <ac:chgData name="Patricia LEBRUN" userId="0c97e8e9-663c-4e22-8e54-3d7500b17992" providerId="ADAL" clId="{BB526179-54C0-4183-B2EC-8B135B3C9FB8}" dt="2025-01-16T09:29:33.614" v="1141" actId="478"/>
          <ac:spMkLst>
            <pc:docMk/>
            <pc:sldMk cId="3685350895" sldId="296"/>
            <ac:spMk id="8" creationId="{69A22EE3-4E81-2EE5-B121-ACDBB3D1B9E7}"/>
          </ac:spMkLst>
        </pc:spChg>
        <pc:spChg chg="mod">
          <ac:chgData name="Patricia LEBRUN" userId="0c97e8e9-663c-4e22-8e54-3d7500b17992" providerId="ADAL" clId="{BB526179-54C0-4183-B2EC-8B135B3C9FB8}" dt="2025-01-16T13:55:20.328" v="1849" actId="113"/>
          <ac:spMkLst>
            <pc:docMk/>
            <pc:sldMk cId="3685350895" sldId="296"/>
            <ac:spMk id="12" creationId="{5CEE8F1B-5BA5-E303-2BF1-6C0F7D0C571A}"/>
          </ac:spMkLst>
        </pc:spChg>
        <pc:spChg chg="mod">
          <ac:chgData name="Patricia LEBRUN" userId="0c97e8e9-663c-4e22-8e54-3d7500b17992" providerId="ADAL" clId="{BB526179-54C0-4183-B2EC-8B135B3C9FB8}" dt="2025-01-16T13:55:16.906" v="1848" actId="113"/>
          <ac:spMkLst>
            <pc:docMk/>
            <pc:sldMk cId="3685350895" sldId="296"/>
            <ac:spMk id="13" creationId="{E446F41A-A85B-1EF5-572E-AFA7A99CA6DB}"/>
          </ac:spMkLst>
        </pc:spChg>
        <pc:spChg chg="mod">
          <ac:chgData name="Patricia LEBRUN" userId="0c97e8e9-663c-4e22-8e54-3d7500b17992" providerId="ADAL" clId="{BB526179-54C0-4183-B2EC-8B135B3C9FB8}" dt="2025-01-16T13:55:13.698" v="1847" actId="113"/>
          <ac:spMkLst>
            <pc:docMk/>
            <pc:sldMk cId="3685350895" sldId="296"/>
            <ac:spMk id="16" creationId="{CCAF6EB4-5846-DFD2-EF6E-93BDF0775A9C}"/>
          </ac:spMkLst>
        </pc:spChg>
        <pc:spChg chg="mod">
          <ac:chgData name="Patricia LEBRUN" userId="0c97e8e9-663c-4e22-8e54-3d7500b17992" providerId="ADAL" clId="{BB526179-54C0-4183-B2EC-8B135B3C9FB8}" dt="2025-01-16T09:21:09.167" v="1059"/>
          <ac:spMkLst>
            <pc:docMk/>
            <pc:sldMk cId="3685350895" sldId="296"/>
            <ac:spMk id="19" creationId="{7025546E-464F-02A4-0058-C160E3120596}"/>
          </ac:spMkLst>
        </pc:spChg>
        <pc:spChg chg="mod">
          <ac:chgData name="Patricia LEBRUN" userId="0c97e8e9-663c-4e22-8e54-3d7500b17992" providerId="ADAL" clId="{BB526179-54C0-4183-B2EC-8B135B3C9FB8}" dt="2025-01-16T15:33:07.290" v="1866" actId="207"/>
          <ac:spMkLst>
            <pc:docMk/>
            <pc:sldMk cId="3685350895" sldId="296"/>
            <ac:spMk id="21" creationId="{42993F3F-1C98-ECEB-4C49-EC278626A0BB}"/>
          </ac:spMkLst>
        </pc:spChg>
        <pc:spChg chg="add del mod">
          <ac:chgData name="Patricia LEBRUN" userId="0c97e8e9-663c-4e22-8e54-3d7500b17992" providerId="ADAL" clId="{BB526179-54C0-4183-B2EC-8B135B3C9FB8}" dt="2025-01-16T12:47:01.895" v="1150" actId="478"/>
          <ac:spMkLst>
            <pc:docMk/>
            <pc:sldMk cId="3685350895" sldId="296"/>
            <ac:spMk id="25" creationId="{71560058-2A9A-99E0-44AE-6B6BD87A3A9B}"/>
          </ac:spMkLst>
        </pc:spChg>
        <pc:spChg chg="add">
          <ac:chgData name="Patricia LEBRUN" userId="0c97e8e9-663c-4e22-8e54-3d7500b17992" providerId="ADAL" clId="{BB526179-54C0-4183-B2EC-8B135B3C9FB8}" dt="2025-01-16T12:47:03.159" v="1151"/>
          <ac:spMkLst>
            <pc:docMk/>
            <pc:sldMk cId="3685350895" sldId="296"/>
            <ac:spMk id="26" creationId="{80D1E57C-B6E3-4233-C79D-E49B3A254DCF}"/>
          </ac:spMkLst>
        </pc:spChg>
        <pc:spChg chg="add mod">
          <ac:chgData name="Patricia LEBRUN" userId="0c97e8e9-663c-4e22-8e54-3d7500b17992" providerId="ADAL" clId="{BB526179-54C0-4183-B2EC-8B135B3C9FB8}" dt="2025-01-16T12:49:20.469" v="1152"/>
          <ac:spMkLst>
            <pc:docMk/>
            <pc:sldMk cId="3685350895" sldId="296"/>
            <ac:spMk id="28" creationId="{3A6CBA2F-4228-C896-7ED8-16BBE501AEE1}"/>
          </ac:spMkLst>
        </pc:spChg>
        <pc:spChg chg="add mod">
          <ac:chgData name="Patricia LEBRUN" userId="0c97e8e9-663c-4e22-8e54-3d7500b17992" providerId="ADAL" clId="{BB526179-54C0-4183-B2EC-8B135B3C9FB8}" dt="2025-01-16T12:57:58.654" v="1251"/>
          <ac:spMkLst>
            <pc:docMk/>
            <pc:sldMk cId="3685350895" sldId="296"/>
            <ac:spMk id="30" creationId="{5A69B2F7-6099-DB04-8949-7221F4F5F717}"/>
          </ac:spMkLst>
        </pc:spChg>
        <pc:grpChg chg="ord">
          <ac:chgData name="Patricia LEBRUN" userId="0c97e8e9-663c-4e22-8e54-3d7500b17992" providerId="ADAL" clId="{BB526179-54C0-4183-B2EC-8B135B3C9FB8}" dt="2025-01-16T12:59:06.478" v="1261" actId="167"/>
          <ac:grpSpMkLst>
            <pc:docMk/>
            <pc:sldMk cId="3685350895" sldId="296"/>
            <ac:grpSpMk id="2" creationId="{B5D65499-2576-A74F-06B4-7D84C6E9AF68}"/>
          </ac:grpSpMkLst>
        </pc:grpChg>
        <pc:grpChg chg="add del mod ord">
          <ac:chgData name="Patricia LEBRUN" userId="0c97e8e9-663c-4e22-8e54-3d7500b17992" providerId="ADAL" clId="{BB526179-54C0-4183-B2EC-8B135B3C9FB8}" dt="2025-01-16T12:57:57.549" v="1250" actId="478"/>
          <ac:grpSpMkLst>
            <pc:docMk/>
            <pc:sldMk cId="3685350895" sldId="296"/>
            <ac:grpSpMk id="27" creationId="{4FC97582-69DE-F56E-BF32-0342BBD373DD}"/>
          </ac:grpSpMkLst>
        </pc:grpChg>
        <pc:grpChg chg="add mod ord">
          <ac:chgData name="Patricia LEBRUN" userId="0c97e8e9-663c-4e22-8e54-3d7500b17992" providerId="ADAL" clId="{BB526179-54C0-4183-B2EC-8B135B3C9FB8}" dt="2025-01-16T12:59:42.192" v="1264" actId="1076"/>
          <ac:grpSpMkLst>
            <pc:docMk/>
            <pc:sldMk cId="3685350895" sldId="296"/>
            <ac:grpSpMk id="29" creationId="{3D954B6D-0566-8894-3DC1-E63C40298193}"/>
          </ac:grpSpMkLst>
        </pc:grpChg>
        <pc:picChg chg="add del">
          <ac:chgData name="Patricia LEBRUN" userId="0c97e8e9-663c-4e22-8e54-3d7500b17992" providerId="ADAL" clId="{BB526179-54C0-4183-B2EC-8B135B3C9FB8}" dt="2025-01-16T09:29:10.857" v="1140" actId="478"/>
          <ac:picMkLst>
            <pc:docMk/>
            <pc:sldMk cId="3685350895" sldId="296"/>
            <ac:picMk id="23" creationId="{12B48C4B-0703-A8DD-C3D2-905FE6D27A54}"/>
          </ac:picMkLst>
        </pc:picChg>
        <pc:picChg chg="add del mod">
          <ac:chgData name="Patricia LEBRUN" userId="0c97e8e9-663c-4e22-8e54-3d7500b17992" providerId="ADAL" clId="{BB526179-54C0-4183-B2EC-8B135B3C9FB8}" dt="2025-01-16T12:47:00.037" v="1149" actId="478"/>
          <ac:picMkLst>
            <pc:docMk/>
            <pc:sldMk cId="3685350895" sldId="296"/>
            <ac:picMk id="24" creationId="{6A94C2C2-25CB-737F-2FC7-5541282C5F33}"/>
          </ac:picMkLst>
        </pc:picChg>
        <pc:picChg chg="add mod">
          <ac:chgData name="Patricia LEBRUN" userId="0c97e8e9-663c-4e22-8e54-3d7500b17992" providerId="ADAL" clId="{BB526179-54C0-4183-B2EC-8B135B3C9FB8}" dt="2025-01-16T15:34:01.610" v="1871" actId="1076"/>
          <ac:picMkLst>
            <pc:docMk/>
            <pc:sldMk cId="3685350895" sldId="296"/>
            <ac:picMk id="1026" creationId="{EBD673F4-D4AC-9C9D-0160-0895564D340C}"/>
          </ac:picMkLst>
        </pc:picChg>
        <pc:picChg chg="add del">
          <ac:chgData name="Patricia LEBRUN" userId="0c97e8e9-663c-4e22-8e54-3d7500b17992" providerId="ADAL" clId="{BB526179-54C0-4183-B2EC-8B135B3C9FB8}" dt="2025-01-16T15:34:14.394" v="1873" actId="478"/>
          <ac:picMkLst>
            <pc:docMk/>
            <pc:sldMk cId="3685350895" sldId="296"/>
            <ac:picMk id="1028" creationId="{28A73288-E453-FA9C-7E33-926C8CBFBD3A}"/>
          </ac:picMkLst>
        </pc:picChg>
        <pc:picChg chg="add">
          <ac:chgData name="Patricia LEBRUN" userId="0c97e8e9-663c-4e22-8e54-3d7500b17992" providerId="ADAL" clId="{BB526179-54C0-4183-B2EC-8B135B3C9FB8}" dt="2025-01-16T09:28:55.366" v="1138"/>
          <ac:picMkLst>
            <pc:docMk/>
            <pc:sldMk cId="3685350895" sldId="296"/>
            <ac:picMk id="3074" creationId="{0C299B55-65CD-EFEC-DACE-EA832E03D081}"/>
          </ac:picMkLst>
        </pc:picChg>
      </pc:sldChg>
      <pc:sldChg chg="new del">
        <pc:chgData name="Patricia LEBRUN" userId="0c97e8e9-663c-4e22-8e54-3d7500b17992" providerId="ADAL" clId="{BB526179-54C0-4183-B2EC-8B135B3C9FB8}" dt="2025-01-16T13:02:57.904" v="1266" actId="680"/>
        <pc:sldMkLst>
          <pc:docMk/>
          <pc:sldMk cId="931672028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28/01/2025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DevOpsCulture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à tous</a:t>
            </a:r>
            <a:br>
              <a:rPr lang="fr-FR" dirty="0"/>
            </a:br>
            <a:r>
              <a:rPr lang="fr-FR" dirty="0"/>
              <a:t>J’espère que vous êtes bien installé pour ce </a:t>
            </a:r>
            <a:r>
              <a:rPr lang="fr-FR" dirty="0" err="1"/>
              <a:t>meetup</a:t>
            </a:r>
            <a:r>
              <a:rPr lang="fr-FR" dirty="0"/>
              <a:t> qui va parler du </a:t>
            </a:r>
            <a:r>
              <a:rPr lang="fr-FR" dirty="0" err="1"/>
              <a:t>Devops</a:t>
            </a:r>
            <a:r>
              <a:rPr lang="fr-FR" dirty="0"/>
              <a:t> et d’une Application </a:t>
            </a:r>
            <a:r>
              <a:rPr lang="fr-FR" dirty="0" err="1"/>
              <a:t>NextJS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483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L’avantage c’est que c’est intégré au Code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8702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On:</a:t>
            </a:r>
          </a:p>
          <a:p>
            <a:r>
              <a:rPr lang="fr-FR" b="0" dirty="0"/>
              <a:t>Le ou les évènements qui déclenchent le script</a:t>
            </a:r>
            <a:br>
              <a:rPr lang="fr-FR" b="0" dirty="0"/>
            </a:br>
            <a:r>
              <a:rPr lang="fr-FR" b="0" dirty="0"/>
              <a:t>Des combinaisons incroyablement </a:t>
            </a:r>
            <a:r>
              <a:rPr lang="fr-FR" b="0" dirty="0" err="1"/>
              <a:t>richent</a:t>
            </a:r>
            <a:r>
              <a:rPr lang="fr-FR" b="0" dirty="0"/>
              <a:t> sont disponibles </a:t>
            </a:r>
          </a:p>
          <a:p>
            <a:r>
              <a:rPr lang="fr-FR" b="0" dirty="0"/>
              <a:t>Ex: lorsqu’on ferme une PR , lorsqu’on </a:t>
            </a:r>
            <a:r>
              <a:rPr lang="fr-FR" b="0" dirty="0" err="1"/>
              <a:t>cree</a:t>
            </a:r>
            <a:r>
              <a:rPr lang="fr-FR" b="0" dirty="0"/>
              <a:t> un label ….</a:t>
            </a:r>
          </a:p>
          <a:p>
            <a:endParaRPr lang="fr-FR" b="1" dirty="0"/>
          </a:p>
          <a:p>
            <a:r>
              <a:rPr lang="fr-FR" b="1" dirty="0"/>
              <a:t>Runs-on:</a:t>
            </a:r>
            <a:br>
              <a:rPr lang="fr-FR" dirty="0"/>
            </a:br>
            <a:r>
              <a:rPr lang="fr-FR" dirty="0"/>
              <a:t>Une VM classique hébergée sur le serveur </a:t>
            </a:r>
            <a:r>
              <a:rPr lang="fr-FR" dirty="0" err="1"/>
              <a:t>Github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Une machine plus puissante proposée par </a:t>
            </a:r>
            <a:r>
              <a:rPr lang="fr-FR" dirty="0" err="1"/>
              <a:t>Github</a:t>
            </a:r>
            <a:r>
              <a:rPr lang="fr-FR" dirty="0"/>
              <a:t> et intitulée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runner</a:t>
            </a:r>
            <a:br>
              <a:rPr lang="fr-FR" dirty="0"/>
            </a:br>
            <a:r>
              <a:rPr lang="fr-FR" dirty="0"/>
              <a:t>Une machine gérée par le propriétaire du repo  </a:t>
            </a:r>
          </a:p>
          <a:p>
            <a:endParaRPr lang="fr-FR" dirty="0"/>
          </a:p>
          <a:p>
            <a:r>
              <a:rPr lang="fr-FR" b="1" dirty="0"/>
              <a:t>Les actions à déclencher:</a:t>
            </a:r>
          </a:p>
          <a:p>
            <a:r>
              <a:rPr lang="fr-FR" b="1" dirty="0"/>
              <a:t>Ici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014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Montrer dans </a:t>
            </a:r>
            <a:r>
              <a:rPr lang="fr-FR" dirty="0" err="1"/>
              <a:t>Github</a:t>
            </a:r>
            <a:r>
              <a:rPr lang="fr-FR" dirty="0"/>
              <a:t> , localisation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101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Un fichier permet au Dev de définir comment le code sera construit testé et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déployé.Il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supprime le </a:t>
            </a:r>
            <a:r>
              <a:rPr lang="fr-FR" sz="1200" dirty="0" err="1">
                <a:solidFill>
                  <a:schemeClr val="tx2"/>
                </a:solidFill>
                <a:latin typeface="Inter" panose="02000503000000020004" pitchFamily="50" charset="0"/>
              </a:rPr>
              <a:t>cloisement</a:t>
            </a:r>
            <a: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  <a:t> entre le dev et l’admin système.</a:t>
            </a:r>
            <a:br>
              <a:rPr lang="fr-FR" sz="12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2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endParaRPr lang="fr-FR" dirty="0"/>
          </a:p>
          <a:p>
            <a:r>
              <a:rPr lang="fr-FR" dirty="0"/>
              <a:t>DEMO</a:t>
            </a:r>
            <a:br>
              <a:rPr lang="fr-FR" dirty="0"/>
            </a:br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</a:t>
            </a:r>
          </a:p>
          <a:p>
            <a:r>
              <a:rPr lang="fr-FR" dirty="0"/>
              <a:t>Un commit + push (sur la </a:t>
            </a:r>
            <a:r>
              <a:rPr lang="fr-FR" dirty="0" err="1"/>
              <a:t>mainline</a:t>
            </a:r>
            <a:r>
              <a:rPr lang="fr-FR" dirty="0"/>
              <a:t> i.e. pas la cible) </a:t>
            </a:r>
          </a:p>
          <a:p>
            <a:r>
              <a:rPr lang="fr-FR" dirty="0"/>
              <a:t>Montrer </a:t>
            </a:r>
            <a:r>
              <a:rPr lang="fr-FR" dirty="0" err="1"/>
              <a:t>etat</a:t>
            </a:r>
            <a:r>
              <a:rPr lang="fr-FR" dirty="0"/>
              <a:t> n+1</a:t>
            </a:r>
          </a:p>
          <a:p>
            <a:r>
              <a:rPr lang="fr-FR" dirty="0"/>
              <a:t>Voir la </a:t>
            </a:r>
            <a:r>
              <a:rPr lang="fr-FR" dirty="0" err="1"/>
              <a:t>github</a:t>
            </a:r>
            <a:r>
              <a:rPr lang="fr-FR" dirty="0"/>
              <a:t> action , code et traces d’exécution</a:t>
            </a:r>
          </a:p>
          <a:p>
            <a:endParaRPr lang="fr-FR" dirty="0"/>
          </a:p>
          <a:p>
            <a:r>
              <a:rPr lang="fr-FR" dirty="0"/>
              <a:t>Notez la concentration du dev , pas une goutte de sueur pour réinstaller le serveur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811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 sur le sprint</a:t>
            </a:r>
            <a:br>
              <a:rPr lang="fr-FR" dirty="0"/>
            </a:br>
            <a:r>
              <a:rPr lang="fr-FR" dirty="0"/>
              <a:t>ajouter un ticket</a:t>
            </a:r>
          </a:p>
          <a:p>
            <a:r>
              <a:rPr lang="fr-FR" dirty="0"/>
              <a:t>Faire une PR</a:t>
            </a:r>
          </a:p>
          <a:p>
            <a:r>
              <a:rPr lang="fr-FR" dirty="0"/>
              <a:t>Merge la PR </a:t>
            </a:r>
          </a:p>
          <a:p>
            <a:r>
              <a:rPr lang="fr-FR" dirty="0"/>
              <a:t>Regarder le </a:t>
            </a:r>
            <a:r>
              <a:rPr lang="fr-FR" dirty="0" err="1"/>
              <a:t>wo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406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code extrêmement simple à partager avec les autres projets , il n’y a aucune adhérence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504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Préparer une branche sur vitrine-</a:t>
            </a:r>
            <a:r>
              <a:rPr lang="fr-FR" dirty="0" err="1"/>
              <a:t>next</a:t>
            </a:r>
            <a:br>
              <a:rPr lang="fr-FR" dirty="0"/>
            </a:br>
            <a:r>
              <a:rPr lang="fr-FR" dirty="0"/>
              <a:t>être sur la page </a:t>
            </a:r>
            <a:r>
              <a:rPr lang="fr-FR" dirty="0" err="1"/>
              <a:t>Page;tsx</a:t>
            </a:r>
            <a:br>
              <a:rPr lang="fr-FR" dirty="0"/>
            </a:br>
            <a:r>
              <a:rPr lang="fr-FR" dirty="0"/>
              <a:t>dans l’historique, avoir </a:t>
            </a:r>
          </a:p>
          <a:p>
            <a:r>
              <a:rPr lang="fr-FR" dirty="0"/>
              <a:t> </a:t>
            </a:r>
            <a:r>
              <a:rPr lang="en-US" dirty="0"/>
              <a:t>git commit -am "feat(SCRUM-7): un test </a:t>
            </a:r>
            <a:r>
              <a:rPr lang="en-US" dirty="0" err="1"/>
              <a:t>en</a:t>
            </a:r>
            <a:r>
              <a:rPr lang="en-US" dirty="0"/>
              <a:t> live"; git push --set-upstream origin scrum7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694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Ce </a:t>
            </a:r>
            <a:r>
              <a:rPr lang="fr-FR" sz="1200" b="1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meetup</a:t>
            </a:r>
            <a:r>
              <a:rPr lang="fr-FR" sz="12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 2 objectifs:</a:t>
            </a:r>
          </a:p>
          <a:p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-Rappeler ce qu’est le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</a:t>
            </a:r>
          </a:p>
          <a:p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-Mettre en œuvre 3 outils de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aussi simples que puissants</a:t>
            </a:r>
          </a:p>
          <a:p>
            <a:endParaRPr lang="fr-FR" sz="12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12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12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12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contenu de ce </a:t>
            </a:r>
            <a:r>
              <a:rPr lang="fr-FR" sz="1200" b="1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meetup</a:t>
            </a:r>
            <a:r>
              <a:rPr lang="fr-FR" sz="12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se base sur 3 repository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-un pour la présentation actuelle</a:t>
            </a:r>
          </a:p>
          <a:p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-un autre contient les scripts de création d’une machine par IAC</a:t>
            </a:r>
          </a:p>
          <a:p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-Le dernier contient l’appli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nextJS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, un script de CI/CD et de synchronisation JIRA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0171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Avant d’attaquer …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sociétés que sont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de nous donner cette tribune 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technologies , elles s’honorent et surtout elles honorent leurs collaborateurs, </a:t>
            </a: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C’est-à-dire nous tous ….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En nous encourageant à progresser …..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987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Je vais essayer de faire une définition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Exemples: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automatique qui testera votre code  avant de le transmettre au reste de l’équipe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script qui déploie automatiquement la production de la journée sur l’environnement de l’équipe de teste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2.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Une équipe système ne peut pas comprendre pleinement l’impact de tel ou tel amélioration qui est demandée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développeur ne peut pas comprendre pleinement la charge de travail demandée à une équipe système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Un projet perd du temps lorsque deux équipes , à la culture et aux intérêt </a:t>
            </a:r>
            <a:r>
              <a:rPr lang="fr-FR" sz="1200" dirty="0" err="1">
                <a:solidFill>
                  <a:srgbClr val="000000"/>
                </a:solidFill>
                <a:latin typeface="Inter 24pt" panose="02000503000000020004" pitchFamily="2" charset="0"/>
              </a:rPr>
              <a:t>different</a:t>
            </a: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 , doivent collaborer.</a:t>
            </a:r>
            <a:b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sz="1200" dirty="0">
                <a:solidFill>
                  <a:srgbClr val="000000"/>
                </a:solidFill>
                <a:latin typeface="Inter 24pt" panose="02000503000000020004" pitchFamily="2" charset="0"/>
              </a:rPr>
              <a:t>Si par une évolution de la technologie , une équipe se retrouve à pouvoir avec ses propre connaissance élargir le champ de ses réalisation,  </a:t>
            </a:r>
          </a:p>
          <a:p>
            <a:endParaRPr lang="fr-FR" dirty="0"/>
          </a:p>
          <a:p>
            <a:r>
              <a:rPr lang="fr-FR" dirty="0"/>
              <a:t>3.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36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hlinkClick r:id="rId3"/>
              </a:rPr>
              <a:t>https://martinfowler.com/bliki/DevOpsCulture.html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313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DevOps</a:t>
            </a:r>
          </a:p>
          <a:p>
            <a:r>
              <a:rPr lang="fr-FR" dirty="0"/>
              <a:t>	améliorer la collaboration entre les </a:t>
            </a:r>
            <a:r>
              <a:rPr lang="fr-FR" dirty="0" err="1"/>
              <a:t>dévs</a:t>
            </a:r>
            <a:r>
              <a:rPr lang="fr-FR" dirty="0"/>
              <a:t> et les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	partager les responsabilités</a:t>
            </a:r>
          </a:p>
          <a:p>
            <a:r>
              <a:rPr lang="fr-FR" dirty="0"/>
              <a:t>		décloisonner les équipes </a:t>
            </a:r>
            <a:r>
              <a:rPr lang="fr-FR" dirty="0" err="1"/>
              <a:t>dévs</a:t>
            </a:r>
            <a:r>
              <a:rPr lang="fr-FR" dirty="0"/>
              <a:t> et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	autonomiser les équipes </a:t>
            </a:r>
            <a:r>
              <a:rPr lang="fr-FR" dirty="0" err="1"/>
              <a:t>dévs</a:t>
            </a:r>
            <a:r>
              <a:rPr lang="fr-FR" dirty="0"/>
              <a:t> et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Exemple du Jenkinsfile "</a:t>
            </a:r>
            <a:r>
              <a:rPr lang="fr-FR" dirty="0" err="1"/>
              <a:t>Build</a:t>
            </a:r>
            <a:r>
              <a:rPr lang="fr-FR" dirty="0"/>
              <a:t> as code"</a:t>
            </a:r>
          </a:p>
          <a:p>
            <a:r>
              <a:rPr lang="fr-FR" dirty="0"/>
              <a:t>	Pourquoi le Jenkinsfile participe de la démarche DevOps</a:t>
            </a:r>
          </a:p>
          <a:p>
            <a:r>
              <a:rPr lang="fr-FR" dirty="0"/>
              <a:t>		Avant / sans Jenkinsfile</a:t>
            </a:r>
          </a:p>
          <a:p>
            <a:r>
              <a:rPr lang="fr-FR" dirty="0"/>
              <a:t>			démo configuration du job :</a:t>
            </a:r>
          </a:p>
          <a:p>
            <a:r>
              <a:rPr lang="fr-FR" dirty="0"/>
              <a:t>				Le développeur ignore comment son code est </a:t>
            </a:r>
            <a:r>
              <a:rPr lang="fr-FR" dirty="0" err="1"/>
              <a:t>buildé</a:t>
            </a:r>
            <a:endParaRPr lang="fr-FR" dirty="0"/>
          </a:p>
          <a:p>
            <a:r>
              <a:rPr lang="fr-FR" dirty="0"/>
              <a:t>				Il y a une équipe Forge qui contrôle la conf</a:t>
            </a:r>
          </a:p>
          <a:p>
            <a:r>
              <a:rPr lang="fr-FR" dirty="0"/>
              <a:t>			partage de responsabilité : KO</a:t>
            </a:r>
          </a:p>
          <a:p>
            <a:r>
              <a:rPr lang="fr-FR" dirty="0"/>
              <a:t>				Le développeur n'a aucune responsabilité dans le </a:t>
            </a:r>
            <a:r>
              <a:rPr lang="fr-FR" dirty="0" err="1"/>
              <a:t>build</a:t>
            </a:r>
            <a:endParaRPr lang="fr-FR" dirty="0"/>
          </a:p>
          <a:p>
            <a:r>
              <a:rPr lang="fr-FR" dirty="0"/>
              <a:t>			décloisonner : KO</a:t>
            </a:r>
          </a:p>
          <a:p>
            <a:r>
              <a:rPr lang="fr-FR" dirty="0"/>
              <a:t>				Le développeur n'a pas la main sur la production ou le déploiement de son livrable</a:t>
            </a:r>
          </a:p>
          <a:p>
            <a:r>
              <a:rPr lang="fr-FR" dirty="0"/>
              <a:t>				Il est éloigné des équipes OPS</a:t>
            </a:r>
          </a:p>
          <a:p>
            <a:r>
              <a:rPr lang="fr-FR" dirty="0"/>
              <a:t>			autonomiser : KO</a:t>
            </a:r>
          </a:p>
          <a:p>
            <a:r>
              <a:rPr lang="fr-FR" dirty="0"/>
              <a:t>				"anti-pattern" https://martinfowler.com/bliki/DevOpsCulture.html</a:t>
            </a:r>
          </a:p>
          <a:p>
            <a:r>
              <a:rPr lang="fr-FR" dirty="0"/>
              <a:t>					on peut comprendre l'existence des équipes Forge en entreprise</a:t>
            </a:r>
          </a:p>
          <a:p>
            <a:r>
              <a:rPr lang="fr-FR" dirty="0"/>
              <a:t>						(responsabilité des outils Forge)</a:t>
            </a:r>
          </a:p>
          <a:p>
            <a:r>
              <a:rPr lang="fr-FR" dirty="0"/>
              <a:t>					mais ces équipes ne sont pas toujours orientées DevOps</a:t>
            </a:r>
          </a:p>
          <a:p>
            <a:r>
              <a:rPr lang="fr-FR" dirty="0"/>
              <a:t>				Lorsque le pipeline de </a:t>
            </a:r>
            <a:r>
              <a:rPr lang="fr-FR" dirty="0" err="1"/>
              <a:t>build</a:t>
            </a:r>
            <a:r>
              <a:rPr lang="fr-FR" dirty="0"/>
              <a:t> doit évoluer, il faut solliciter et parfois convaincre l'équipe Forge</a:t>
            </a:r>
          </a:p>
          <a:p>
            <a:r>
              <a:rPr lang="fr-FR" dirty="0"/>
              <a:t>				implique des délais, des tensions inutiles...</a:t>
            </a:r>
          </a:p>
          <a:p>
            <a:r>
              <a:rPr lang="fr-FR" dirty="0"/>
              <a:t>		Après / avec Jenkinsfile</a:t>
            </a:r>
          </a:p>
          <a:p>
            <a:r>
              <a:rPr lang="fr-FR" dirty="0"/>
              <a:t>			démo configuration du job :</a:t>
            </a:r>
          </a:p>
          <a:p>
            <a:r>
              <a:rPr lang="fr-FR" dirty="0"/>
              <a:t>				</a:t>
            </a:r>
            <a:r>
              <a:rPr lang="fr-FR" dirty="0" err="1"/>
              <a:t>build</a:t>
            </a:r>
            <a:r>
              <a:rPr lang="fr-FR" dirty="0"/>
              <a:t> as code, ou pipeline CI CD as code</a:t>
            </a:r>
          </a:p>
          <a:p>
            <a:r>
              <a:rPr lang="fr-FR" dirty="0"/>
              <a:t>				versionné, tracé</a:t>
            </a:r>
          </a:p>
          <a:p>
            <a:r>
              <a:rPr lang="fr-FR" dirty="0"/>
              <a:t>			partage de responsabilité : OK</a:t>
            </a:r>
          </a:p>
          <a:p>
            <a:r>
              <a:rPr lang="fr-FR" dirty="0"/>
              <a:t>				le fichier est à la main du développeur</a:t>
            </a:r>
          </a:p>
          <a:p>
            <a:r>
              <a:rPr lang="fr-FR" dirty="0"/>
              <a:t>				on peut imaginer une équipe Forge qui fournit des librairies / briques socles</a:t>
            </a:r>
          </a:p>
          <a:p>
            <a:r>
              <a:rPr lang="fr-FR" dirty="0"/>
              <a:t>			décloisonner : OK</a:t>
            </a:r>
          </a:p>
          <a:p>
            <a:r>
              <a:rPr lang="fr-FR" dirty="0"/>
              <a:t>				le développeur est impliqué dans le process de CI CD</a:t>
            </a:r>
          </a:p>
          <a:p>
            <a:r>
              <a:rPr lang="fr-FR" dirty="0"/>
              <a:t>			autonomiser : OK</a:t>
            </a:r>
          </a:p>
          <a:p>
            <a:r>
              <a:rPr lang="fr-FR" dirty="0"/>
              <a:t>				Lorsque le pipeline de </a:t>
            </a:r>
            <a:r>
              <a:rPr lang="fr-FR" dirty="0" err="1"/>
              <a:t>build</a:t>
            </a:r>
            <a:r>
              <a:rPr lang="fr-FR" dirty="0"/>
              <a:t> doit évoluer, le développeur est acteur du process</a:t>
            </a:r>
          </a:p>
          <a:p>
            <a:r>
              <a:rPr lang="fr-FR" dirty="0"/>
              <a:t>					Exemple des étapes de test dans le pipeline</a:t>
            </a:r>
          </a:p>
          <a:p>
            <a:r>
              <a:rPr lang="fr-FR" dirty="0"/>
              <a:t>				Réduction des délais pour corriger / faire évoluer le CI CD</a:t>
            </a:r>
          </a:p>
          <a:p>
            <a:r>
              <a:rPr lang="fr-FR" dirty="0"/>
              <a:t>	Exemple du </a:t>
            </a:r>
            <a:r>
              <a:rPr lang="fr-FR" dirty="0" err="1"/>
              <a:t>Dockerfile</a:t>
            </a:r>
            <a:endParaRPr lang="fr-FR" dirty="0"/>
          </a:p>
          <a:p>
            <a:r>
              <a:rPr lang="fr-FR" dirty="0"/>
              <a:t>		"runtime as code", "container as code". définit OS, </a:t>
            </a:r>
            <a:r>
              <a:rPr lang="fr-FR" dirty="0" err="1"/>
              <a:t>dépendences</a:t>
            </a:r>
            <a:r>
              <a:rPr lang="fr-FR" dirty="0"/>
              <a:t>, conf...</a:t>
            </a:r>
          </a:p>
          <a:p>
            <a:r>
              <a:rPr lang="fr-FR" dirty="0"/>
              <a:t>	Exemple de Ansible</a:t>
            </a:r>
          </a:p>
          <a:p>
            <a:r>
              <a:rPr lang="fr-FR" dirty="0"/>
              <a:t>		contexte de la boucle DevOps</a:t>
            </a:r>
          </a:p>
          <a:p>
            <a:r>
              <a:rPr lang="fr-FR" dirty="0"/>
              <a:t>			Pour ce meetup, on a travaillé avec une offre cloud Infra as a Service</a:t>
            </a:r>
          </a:p>
          <a:p>
            <a:r>
              <a:rPr lang="fr-FR" dirty="0"/>
              <a:t>				Explication On-</a:t>
            </a:r>
            <a:r>
              <a:rPr lang="fr-FR" dirty="0" err="1"/>
              <a:t>premise</a:t>
            </a:r>
            <a:r>
              <a:rPr lang="fr-FR" dirty="0"/>
              <a:t>, IaaS, Container </a:t>
            </a:r>
            <a:r>
              <a:rPr lang="fr-FR" dirty="0" err="1"/>
              <a:t>aaS</a:t>
            </a:r>
            <a:r>
              <a:rPr lang="fr-FR" dirty="0"/>
              <a:t>, </a:t>
            </a:r>
            <a:r>
              <a:rPr lang="fr-FR" dirty="0" err="1"/>
              <a:t>Platforme</a:t>
            </a:r>
            <a:r>
              <a:rPr lang="fr-FR" dirty="0"/>
              <a:t> </a:t>
            </a:r>
            <a:r>
              <a:rPr lang="fr-FR" dirty="0" err="1"/>
              <a:t>aaS</a:t>
            </a:r>
            <a:r>
              <a:rPr lang="fr-FR" dirty="0"/>
              <a:t>,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aaS</a:t>
            </a:r>
            <a:r>
              <a:rPr lang="fr-FR" dirty="0"/>
              <a:t> (zoom dans couche app), Software </a:t>
            </a:r>
            <a:r>
              <a:rPr lang="fr-FR" dirty="0" err="1"/>
              <a:t>aaS</a:t>
            </a:r>
            <a:endParaRPr lang="fr-FR" dirty="0"/>
          </a:p>
          <a:p>
            <a:r>
              <a:rPr lang="fr-FR" dirty="0"/>
              <a:t>			Le déploiement peut concerner :</a:t>
            </a:r>
          </a:p>
          <a:p>
            <a:r>
              <a:rPr lang="fr-FR" dirty="0"/>
              <a:t>				- les couches OS, middleware (runtime)</a:t>
            </a:r>
          </a:p>
          <a:p>
            <a:r>
              <a:rPr lang="fr-FR" dirty="0"/>
              <a:t>				- la couche applicative</a:t>
            </a:r>
          </a:p>
          <a:p>
            <a:r>
              <a:rPr lang="fr-FR" dirty="0"/>
              <a:t>			Les deux types de déploiement sont a priori désynchronisés</a:t>
            </a:r>
          </a:p>
          <a:p>
            <a:r>
              <a:rPr lang="fr-FR" dirty="0"/>
              <a:t>			Ansible = Infra as Code, pour les couches OS, middleware</a:t>
            </a:r>
          </a:p>
          <a:p>
            <a:r>
              <a:rPr lang="fr-FR" dirty="0"/>
              <a:t>		démo / live coding ansible</a:t>
            </a:r>
          </a:p>
          <a:p>
            <a:r>
              <a:rPr lang="fr-FR" dirty="0"/>
              <a:t>			...</a:t>
            </a:r>
          </a:p>
          <a:p>
            <a:r>
              <a:rPr lang="fr-FR" dirty="0"/>
              <a:t>		pourquoi l'</a:t>
            </a:r>
            <a:r>
              <a:rPr lang="fr-FR" dirty="0" err="1"/>
              <a:t>IaC</a:t>
            </a:r>
            <a:r>
              <a:rPr lang="fr-FR" dirty="0"/>
              <a:t> participe de la démarche DevOps</a:t>
            </a:r>
          </a:p>
          <a:p>
            <a:r>
              <a:rPr lang="fr-FR" dirty="0"/>
              <a:t>			partage de responsabilité : OK</a:t>
            </a:r>
          </a:p>
          <a:p>
            <a:r>
              <a:rPr lang="fr-FR" dirty="0"/>
              <a:t>				versioning permet aux deux équipes de travailler sur une source unique de vérité</a:t>
            </a:r>
          </a:p>
          <a:p>
            <a:r>
              <a:rPr lang="fr-FR" dirty="0"/>
              <a:t>				L'infrastructure devient un composant versionné, testé et audité, au même titre que le code applicatif.</a:t>
            </a:r>
          </a:p>
          <a:p>
            <a:r>
              <a:rPr lang="fr-FR" dirty="0"/>
              <a:t>			décloisonner : OK</a:t>
            </a:r>
          </a:p>
          <a:p>
            <a:r>
              <a:rPr lang="fr-FR" dirty="0"/>
              <a:t>				la définition de l'infra cible devient une activité de </a:t>
            </a:r>
            <a:r>
              <a:rPr lang="fr-FR" dirty="0" err="1"/>
              <a:t>dév</a:t>
            </a:r>
            <a:endParaRPr lang="fr-FR" dirty="0"/>
          </a:p>
          <a:p>
            <a:r>
              <a:rPr lang="fr-FR" dirty="0"/>
              <a:t>			autonomiser : OK</a:t>
            </a:r>
          </a:p>
          <a:p>
            <a:r>
              <a:rPr lang="fr-FR" dirty="0"/>
              <a:t>				l'infrastructure est déployée de manière cohérente dans tous les environnements (dev, </a:t>
            </a:r>
            <a:r>
              <a:rPr lang="fr-FR" dirty="0" err="1"/>
              <a:t>staging</a:t>
            </a:r>
            <a:r>
              <a:rPr lang="fr-FR" dirty="0"/>
              <a:t>, prod)</a:t>
            </a:r>
          </a:p>
          <a:p>
            <a:r>
              <a:rPr lang="fr-FR" dirty="0"/>
              <a:t>				les configurations d'infrastructure peuvent être automatisées, ce qui élimine les tâches manuelles répétitives, réduit les erreurs humaines et accélère les déploiements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839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terrain d’installation  On veut obtenir une machine Hébergé  dans une VM </a:t>
            </a:r>
            <a:r>
              <a:rPr lang="fr-FR" dirty="0" err="1"/>
              <a:t>digitalOcean</a:t>
            </a:r>
            <a:r>
              <a:rPr lang="fr-FR" dirty="0"/>
              <a:t> , va comporter </a:t>
            </a:r>
          </a:p>
          <a:p>
            <a:r>
              <a:rPr lang="fr-FR" dirty="0"/>
              <a:t>-un serveur Node </a:t>
            </a:r>
            <a:r>
              <a:rPr lang="fr-FR" dirty="0" err="1"/>
              <a:t>Js</a:t>
            </a:r>
            <a:r>
              <a:rPr lang="fr-FR" dirty="0"/>
              <a:t> tout équipé</a:t>
            </a:r>
          </a:p>
          <a:p>
            <a:r>
              <a:rPr lang="fr-FR" dirty="0"/>
              <a:t>-un processus capable d’exécuter une </a:t>
            </a:r>
            <a:r>
              <a:rPr lang="fr-FR" dirty="0" err="1"/>
              <a:t>Github</a:t>
            </a:r>
            <a:r>
              <a:rPr lang="fr-FR" dirty="0"/>
              <a:t> action </a:t>
            </a:r>
          </a:p>
          <a:p>
            <a:r>
              <a:rPr lang="fr-FR" dirty="0"/>
              <a:t>Et tout l’attirail d’un serveur web , filesystem, firewall …. Process manager  </a:t>
            </a:r>
            <a:br>
              <a:rPr lang="fr-FR" dirty="0"/>
            </a:br>
            <a:r>
              <a:rPr lang="fr-FR" dirty="0"/>
              <a:t>Equipé de Next.js , le serveur </a:t>
            </a:r>
            <a:r>
              <a:rPr lang="fr-FR" dirty="0" err="1"/>
              <a:t>node</a:t>
            </a:r>
            <a:r>
              <a:rPr lang="fr-FR" dirty="0"/>
              <a:t> fera tourner le code d’une application localisé dans un repo </a:t>
            </a:r>
            <a:r>
              <a:rPr lang="fr-FR" dirty="0" err="1"/>
              <a:t>github</a:t>
            </a:r>
            <a:r>
              <a:rPr lang="fr-FR" dirty="0"/>
              <a:t> </a:t>
            </a:r>
          </a:p>
          <a:p>
            <a:r>
              <a:rPr lang="fr-FR" dirty="0"/>
              <a:t>….Sans intervention d’un opérateur ….grâce à la </a:t>
            </a:r>
            <a:r>
              <a:rPr lang="fr-FR" dirty="0" err="1"/>
              <a:t>github</a:t>
            </a:r>
            <a:r>
              <a:rPr lang="fr-FR" dirty="0"/>
              <a:t> action.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097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Adrien a montrer ce que peut faire Ansible avec un script ultra simple.</a:t>
            </a:r>
            <a:br>
              <a:rPr lang="fr-FR" dirty="0"/>
            </a:br>
            <a:r>
              <a:rPr lang="fr-FR" dirty="0"/>
              <a:t>Pour le corps de notre </a:t>
            </a:r>
            <a:r>
              <a:rPr lang="fr-FR" dirty="0" err="1"/>
              <a:t>Meetup</a:t>
            </a:r>
            <a:r>
              <a:rPr lang="fr-FR" dirty="0"/>
              <a:t> , nous l’avons bien sûr utilisé Ansible.</a:t>
            </a:r>
          </a:p>
          <a:p>
            <a:r>
              <a:rPr lang="fr-FR" dirty="0"/>
              <a:t>Avec un script un tout petit peu plus élaboré , nous avons mis en place l’infrastructure suivante.</a:t>
            </a:r>
          </a:p>
          <a:p>
            <a:r>
              <a:rPr lang="fr-FR" dirty="0"/>
              <a:t>Toujours sur une VM proposé par Digital </a:t>
            </a:r>
            <a:r>
              <a:rPr lang="fr-FR" dirty="0" err="1"/>
              <a:t>Ocean</a:t>
            </a:r>
            <a:r>
              <a:rPr lang="fr-FR" dirty="0"/>
              <a:t> pour la modique somme de 5€ par mois (d’ailleurs Adrien faudra qu’on discute pour la facture, j’en suis déjà à 20 boules)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083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</a:t>
            </a:r>
            <a:r>
              <a:rPr lang="fr-FR" dirty="0" err="1"/>
              <a:t>task</a:t>
            </a:r>
            <a:r>
              <a:rPr lang="fr-FR" dirty="0"/>
              <a:t> pour chaque composant du serveur</a:t>
            </a:r>
          </a:p>
          <a:p>
            <a:r>
              <a:rPr lang="fr-FR" dirty="0"/>
              <a:t>Un serveur totalement </a:t>
            </a:r>
            <a:r>
              <a:rPr lang="fr-FR" dirty="0" err="1"/>
              <a:t>fonctionel</a:t>
            </a:r>
            <a:r>
              <a:rPr lang="fr-FR" dirty="0"/>
              <a:t> et réplicable en quelques lignes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491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40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11" Type="http://schemas.openxmlformats.org/officeDocument/2006/relationships/image" Target="../media/image17.svg"/><Relationship Id="rId5" Type="http://schemas.openxmlformats.org/officeDocument/2006/relationships/image" Target="../media/image20.png"/><Relationship Id="rId15" Type="http://schemas.openxmlformats.org/officeDocument/2006/relationships/image" Target="../media/image42.png"/><Relationship Id="rId10" Type="http://schemas.openxmlformats.org/officeDocument/2006/relationships/image" Target="../media/image16.png"/><Relationship Id="rId4" Type="http://schemas.openxmlformats.org/officeDocument/2006/relationships/image" Target="../media/image19.svg"/><Relationship Id="rId9" Type="http://schemas.openxmlformats.org/officeDocument/2006/relationships/image" Target="../media/image39.png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45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8.png"/><Relationship Id="rId1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38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50.png"/><Relationship Id="rId10" Type="http://schemas.openxmlformats.org/officeDocument/2006/relationships/image" Target="../media/image21.svg"/><Relationship Id="rId19" Type="http://schemas.openxmlformats.org/officeDocument/2006/relationships/image" Target="../media/image51.png"/><Relationship Id="rId4" Type="http://schemas.openxmlformats.org/officeDocument/2006/relationships/image" Target="../media/image17.svg"/><Relationship Id="rId9" Type="http://schemas.openxmlformats.org/officeDocument/2006/relationships/image" Target="../media/image20.png"/><Relationship Id="rId1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5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14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17.svg"/><Relationship Id="rId10" Type="http://schemas.openxmlformats.org/officeDocument/2006/relationships/image" Target="../media/image21.svg"/><Relationship Id="rId19" Type="http://schemas.openxmlformats.org/officeDocument/2006/relationships/image" Target="../media/image26.svg"/><Relationship Id="rId4" Type="http://schemas.openxmlformats.org/officeDocument/2006/relationships/image" Target="../media/image11.svg"/><Relationship Id="rId9" Type="http://schemas.openxmlformats.org/officeDocument/2006/relationships/image" Target="../media/image20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5" Type="http://schemas.openxmlformats.org/officeDocument/2006/relationships/image" Target="../media/image29.png"/><Relationship Id="rId10" Type="http://schemas.openxmlformats.org/officeDocument/2006/relationships/image" Target="../media/image13.svg"/><Relationship Id="rId4" Type="http://schemas.openxmlformats.org/officeDocument/2006/relationships/image" Target="../media/image15.svg"/><Relationship Id="rId9" Type="http://schemas.openxmlformats.org/officeDocument/2006/relationships/image" Target="../media/image12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0.png"/><Relationship Id="rId1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12" Type="http://schemas.openxmlformats.org/officeDocument/2006/relationships/image" Target="../media/image15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10" Type="http://schemas.openxmlformats.org/officeDocument/2006/relationships/image" Target="../media/image17.svg"/><Relationship Id="rId19" Type="http://schemas.openxmlformats.org/officeDocument/2006/relationships/image" Target="../media/image36.svg"/><Relationship Id="rId4" Type="http://schemas.openxmlformats.org/officeDocument/2006/relationships/image" Target="../media/image13.svg"/><Relationship Id="rId9" Type="http://schemas.openxmlformats.org/officeDocument/2006/relationships/image" Target="../media/image16.png"/><Relationship Id="rId1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artinfowler.com/articles/continuousIntegration.html" TargetMode="External"/><Relationship Id="rId3" Type="http://schemas.openxmlformats.org/officeDocument/2006/relationships/hyperlink" Target="https://martinfowler.com/bliki/DevOpsCulture.html" TargetMode="External"/><Relationship Id="rId7" Type="http://schemas.openxmlformats.org/officeDocument/2006/relationships/hyperlink" Target="https://github.com/dirakkk/vitrine-support-meetup/blob/main/demo-jenkins-lts/demo.webm?raw=tru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dirakkk/vitrine-support-meetup/blob/main/demo-jenkins-2.53/demo.webm?raw=true" TargetMode="External"/><Relationship Id="rId5" Type="http://schemas.openxmlformats.org/officeDocument/2006/relationships/hyperlink" Target="https://github.com/dirakkk/vitrine-support-meetup/tree/main/demo-ansible" TargetMode="External"/><Relationship Id="rId4" Type="http://schemas.openxmlformats.org/officeDocument/2006/relationships/image" Target="../media/image37.png"/><Relationship Id="rId9" Type="http://schemas.openxmlformats.org/officeDocument/2006/relationships/hyperlink" Target="https://martinfowler.com/books/continuousDelivery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15.svg"/><Relationship Id="rId5" Type="http://schemas.openxmlformats.org/officeDocument/2006/relationships/image" Target="../media/image16.png"/><Relationship Id="rId10" Type="http://schemas.openxmlformats.org/officeDocument/2006/relationships/image" Target="../media/image14.png"/><Relationship Id="rId4" Type="http://schemas.openxmlformats.org/officeDocument/2006/relationships/image" Target="../media/image11.sv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108447" y="3074534"/>
            <a:ext cx="475160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sz="2400" b="1" dirty="0">
                <a:latin typeface="+mj-lt"/>
              </a:rPr>
              <a:t>Meetup : DEVOPS autour d’une application Next.js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230761" y="3904673"/>
            <a:ext cx="3124200" cy="28125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 dirty="0"/>
              <a:t>28 janvier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333757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9266625-3D28-0D6E-DC4E-FD35AFAF9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57" y="1029591"/>
            <a:ext cx="2518286" cy="1307572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73EF75-ADBD-33DF-131F-4EF136D2C86A}"/>
              </a:ext>
            </a:extLst>
          </p:cNvPr>
          <p:cNvCxnSpPr>
            <a:cxnSpLocks/>
          </p:cNvCxnSpPr>
          <p:nvPr/>
        </p:nvCxnSpPr>
        <p:spPr>
          <a:xfrm flipH="1">
            <a:off x="4395019" y="2791419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04F46BB-BF0C-D953-9D39-2403E508C495}"/>
              </a:ext>
            </a:extLst>
          </p:cNvPr>
          <p:cNvCxnSpPr>
            <a:cxnSpLocks/>
          </p:cNvCxnSpPr>
          <p:nvPr/>
        </p:nvCxnSpPr>
        <p:spPr>
          <a:xfrm flipH="1">
            <a:off x="4395019" y="4333757"/>
            <a:ext cx="23408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9E5D0AD-B5E8-FE50-C017-CA4B050A70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93ECAEA-A590-A671-8B36-E36D51E9C0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D002FE2-6DF9-7D60-56A3-78970573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Utiliser L’Infra as Code pour OS et runtime</a:t>
            </a:r>
          </a:p>
        </p:txBody>
      </p:sp>
    </p:spTree>
    <p:extLst>
      <p:ext uri="{BB962C8B-B14F-4D97-AF65-F5344CB8AC3E}">
        <p14:creationId xmlns:p14="http://schemas.microsoft.com/office/powerpoint/2010/main" val="3674168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43DCE-BE0D-3B4D-BE11-B7513442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E02B29-0BB4-E08F-49AD-D0934E8F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 err="1"/>
              <a:t>IaC</a:t>
            </a:r>
            <a:r>
              <a:rPr lang="fr-FR" sz="2400" dirty="0"/>
              <a:t> sur cloud </a:t>
            </a:r>
            <a:r>
              <a:rPr lang="fr-FR" sz="2400" dirty="0" err="1"/>
              <a:t>DigitalOcean</a:t>
            </a:r>
            <a:r>
              <a:rPr lang="fr-FR" sz="2400" dirty="0"/>
              <a:t> (</a:t>
            </a:r>
            <a:r>
              <a:rPr lang="fr-FR" sz="2400" dirty="0" err="1"/>
              <a:t>Iaas</a:t>
            </a:r>
            <a:r>
              <a:rPr lang="fr-FR" sz="2400" dirty="0"/>
              <a:t>) 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E9D6544-3872-4262-6148-D0A7FF3D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1003892"/>
            <a:ext cx="5633820" cy="563382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F7769710-99EC-6263-8020-82CA16DC6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0538" y="1121145"/>
            <a:ext cx="1276350" cy="1276350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1C263B53-3090-BE02-E266-F4CD8BDCD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11" name="AutoShape 2" descr="Why Next.js">
            <a:extLst>
              <a:ext uri="{FF2B5EF4-FFF2-40B4-BE49-F238E27FC236}">
                <a16:creationId xmlns:a16="http://schemas.microsoft.com/office/drawing/2014/main" id="{DE52EAAF-ADB8-F575-702D-C69C32678C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AutoShape 4" descr="Next JS logo vector">
            <a:extLst>
              <a:ext uri="{FF2B5EF4-FFF2-40B4-BE49-F238E27FC236}">
                <a16:creationId xmlns:a16="http://schemas.microsoft.com/office/drawing/2014/main" id="{E465457A-351D-99BC-2F26-E203F5631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D593E7A-D495-7B6C-8DE0-E8ED70C3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31" y="1372507"/>
            <a:ext cx="3572374" cy="4925112"/>
          </a:xfrm>
          <a:prstGeom prst="rect">
            <a:avLst/>
          </a:prstGeom>
        </p:spPr>
      </p:pic>
      <p:pic>
        <p:nvPicPr>
          <p:cNvPr id="13" name="Image 12" descr="Une image contenant texte, Police, Graphique, symbole&#10;&#10;Description générée automatiquement">
            <a:extLst>
              <a:ext uri="{FF2B5EF4-FFF2-40B4-BE49-F238E27FC236}">
                <a16:creationId xmlns:a16="http://schemas.microsoft.com/office/drawing/2014/main" id="{0AEDC5AF-3592-72C5-CD18-447BEED03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9" y="1521101"/>
            <a:ext cx="4772504" cy="3773228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DAC1114A-132B-E53F-C66E-579F6B1ACF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03222" y="3280961"/>
            <a:ext cx="1205513" cy="1205513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687ADF9-81DF-70FD-2D04-E9FDDE3025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11" y="3429000"/>
            <a:ext cx="1071646" cy="757238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E6435B02-1BB8-A38E-4325-BFEAC095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82" y="2539368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873473AB-3056-E5BD-5BCF-C7E0F3A7E2A6}"/>
              </a:ext>
            </a:extLst>
          </p:cNvPr>
          <p:cNvSpPr txBox="1"/>
          <p:nvPr/>
        </p:nvSpPr>
        <p:spPr>
          <a:xfrm>
            <a:off x="6635604" y="1476831"/>
            <a:ext cx="2460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 </a:t>
            </a:r>
            <a:r>
              <a:rPr lang="fr-FR" dirty="0" err="1"/>
              <a:t>runner</a:t>
            </a:r>
            <a:r>
              <a:rPr lang="fr-FR" dirty="0"/>
              <a:t> qui </a:t>
            </a:r>
            <a:r>
              <a:rPr lang="fr-FR" dirty="0" err="1"/>
              <a:t>executera</a:t>
            </a:r>
            <a:r>
              <a:rPr lang="fr-FR" dirty="0"/>
              <a:t> la </a:t>
            </a:r>
            <a:r>
              <a:rPr lang="fr-FR" dirty="0" err="1"/>
              <a:t>github</a:t>
            </a:r>
            <a:r>
              <a:rPr lang="fr-FR" dirty="0"/>
              <a:t> action de CI CD</a:t>
            </a:r>
          </a:p>
          <a:p>
            <a:pPr algn="ctr"/>
            <a:r>
              <a:rPr lang="fr-FR" dirty="0"/>
              <a:t> </a:t>
            </a:r>
          </a:p>
        </p:txBody>
      </p:sp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4792F2A-3662-4FE2-FEE3-0E38D7FA7F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0" y="5103166"/>
            <a:ext cx="382327" cy="382327"/>
          </a:xfrm>
          <a:prstGeom prst="rect">
            <a:avLst/>
          </a:prstGeom>
        </p:spPr>
      </p:pic>
      <p:pic>
        <p:nvPicPr>
          <p:cNvPr id="33" name="Image 32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87C0137-1E88-5FC9-43FE-947B25F7AE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421" y="5603132"/>
            <a:ext cx="680625" cy="378125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B94B1C8-03FD-2519-0F2D-BE1202284E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8" y="1853174"/>
            <a:ext cx="645118" cy="645118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906C021-8AED-F816-3C76-D8D5CCE69314}"/>
              </a:ext>
            </a:extLst>
          </p:cNvPr>
          <p:cNvSpPr txBox="1"/>
          <p:nvPr/>
        </p:nvSpPr>
        <p:spPr>
          <a:xfrm>
            <a:off x="6038312" y="5381169"/>
            <a:ext cx="250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Users</a:t>
            </a:r>
            <a:r>
              <a:rPr lang="fr-FR" dirty="0"/>
              <a:t> et directories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28BE67-0246-F872-54C6-DA52710F2198}"/>
              </a:ext>
            </a:extLst>
          </p:cNvPr>
          <p:cNvSpPr txBox="1"/>
          <p:nvPr/>
        </p:nvSpPr>
        <p:spPr>
          <a:xfrm>
            <a:off x="9645289" y="3650397"/>
            <a:ext cx="121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pic>
        <p:nvPicPr>
          <p:cNvPr id="39" name="Image 38" descr="Une image contenant noir, capture d’écran, obscurité&#10;&#10;Description générée automatiquement">
            <a:extLst>
              <a:ext uri="{FF2B5EF4-FFF2-40B4-BE49-F238E27FC236}">
                <a16:creationId xmlns:a16="http://schemas.microsoft.com/office/drawing/2014/main" id="{91A2DE84-A89F-8641-B8B4-39480845FDA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59" y="3386412"/>
            <a:ext cx="837481" cy="837481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3F966AFE-7F45-8A5C-80C3-630864E1D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1375" y="5134098"/>
            <a:ext cx="1205513" cy="1205513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0A6218E6-4910-EE31-F420-151169222944}"/>
              </a:ext>
            </a:extLst>
          </p:cNvPr>
          <p:cNvSpPr txBox="1"/>
          <p:nvPr/>
        </p:nvSpPr>
        <p:spPr>
          <a:xfrm>
            <a:off x="5181303" y="4418786"/>
            <a:ext cx="19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Firewall 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5F320B5-31FE-0198-EA65-41EA495341E1}"/>
              </a:ext>
            </a:extLst>
          </p:cNvPr>
          <p:cNvSpPr txBox="1"/>
          <p:nvPr/>
        </p:nvSpPr>
        <p:spPr>
          <a:xfrm>
            <a:off x="9697405" y="1427165"/>
            <a:ext cx="19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Process manager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F534B60-6B3C-B455-CC1B-08CF161457F3}"/>
              </a:ext>
            </a:extLst>
          </p:cNvPr>
          <p:cNvSpPr txBox="1"/>
          <p:nvPr/>
        </p:nvSpPr>
        <p:spPr>
          <a:xfrm>
            <a:off x="9203146" y="5577275"/>
            <a:ext cx="198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Node et </a:t>
            </a:r>
            <a:r>
              <a:rPr lang="fr-FR" dirty="0" err="1"/>
              <a:t>Npm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06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/>
      <p:bldP spid="36" grpId="0"/>
      <p:bldP spid="41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5C17F722-1C81-15FB-1709-838DCE34B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5900" y="1014242"/>
            <a:ext cx="2909887" cy="290988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4131D8C-62ED-8041-D9BA-26E751A7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Un serveur en quelques lignes grâce à Ansible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251C7A-DEE1-BC7A-17F2-02D0041A2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688" y="1012369"/>
            <a:ext cx="6258798" cy="440116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769A12D-3D21-9912-3963-FE62777012C3}"/>
              </a:ext>
            </a:extLst>
          </p:cNvPr>
          <p:cNvSpPr txBox="1"/>
          <p:nvPr/>
        </p:nvSpPr>
        <p:spPr>
          <a:xfrm>
            <a:off x="8960266" y="2107546"/>
            <a:ext cx="2770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Création et  Installation de l’action Runner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0D9E30-BEF9-5C34-15B5-ADF2AA3BD2AF}"/>
              </a:ext>
            </a:extLst>
          </p:cNvPr>
          <p:cNvSpPr txBox="1"/>
          <p:nvPr/>
        </p:nvSpPr>
        <p:spPr>
          <a:xfrm>
            <a:off x="265366" y="4346191"/>
            <a:ext cx="223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Installation de  </a:t>
            </a:r>
            <a:r>
              <a:rPr lang="fr-FR" dirty="0" err="1"/>
              <a:t>NextJs</a:t>
            </a:r>
            <a:r>
              <a:rPr lang="fr-FR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9A8B6BF-0AE6-8FA9-2F67-922855F60AF3}"/>
              </a:ext>
            </a:extLst>
          </p:cNvPr>
          <p:cNvSpPr txBox="1"/>
          <p:nvPr/>
        </p:nvSpPr>
        <p:spPr>
          <a:xfrm>
            <a:off x="9166190" y="5044201"/>
            <a:ext cx="2604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Installation du Firewall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B984807-31FC-399F-4B27-8F8AC7084263}"/>
              </a:ext>
            </a:extLst>
          </p:cNvPr>
          <p:cNvSpPr txBox="1"/>
          <p:nvPr/>
        </p:nvSpPr>
        <p:spPr>
          <a:xfrm>
            <a:off x="101135" y="2976333"/>
            <a:ext cx="2503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/>
              <a:t>Users</a:t>
            </a:r>
            <a:r>
              <a:rPr lang="fr-FR" sz="2000" b="1" dirty="0"/>
              <a:t> et directories 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82A2A2F-F7E8-5A82-B396-C523BDAA9394}"/>
              </a:ext>
            </a:extLst>
          </p:cNvPr>
          <p:cNvCxnSpPr/>
          <p:nvPr/>
        </p:nvCxnSpPr>
        <p:spPr>
          <a:xfrm>
            <a:off x="7537415" y="2406659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7C78849-E89D-B6A7-3432-1B30DB2E554E}"/>
              </a:ext>
            </a:extLst>
          </p:cNvPr>
          <p:cNvCxnSpPr>
            <a:cxnSpLocks/>
          </p:cNvCxnSpPr>
          <p:nvPr/>
        </p:nvCxnSpPr>
        <p:spPr>
          <a:xfrm flipV="1">
            <a:off x="8848165" y="3494735"/>
            <a:ext cx="1356539" cy="5245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E5A9B66-43AE-F039-9C06-3C1D6DC13847}"/>
              </a:ext>
            </a:extLst>
          </p:cNvPr>
          <p:cNvCxnSpPr>
            <a:cxnSpLocks/>
          </p:cNvCxnSpPr>
          <p:nvPr/>
        </p:nvCxnSpPr>
        <p:spPr>
          <a:xfrm>
            <a:off x="2339789" y="3212951"/>
            <a:ext cx="6185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63D34856-ED16-7D0D-BE1C-8003F4C44474}"/>
              </a:ext>
            </a:extLst>
          </p:cNvPr>
          <p:cNvCxnSpPr>
            <a:cxnSpLocks/>
          </p:cNvCxnSpPr>
          <p:nvPr/>
        </p:nvCxnSpPr>
        <p:spPr>
          <a:xfrm>
            <a:off x="2396406" y="4548692"/>
            <a:ext cx="6185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841EAB2-706B-443D-1925-C30FBB082ED6}"/>
              </a:ext>
            </a:extLst>
          </p:cNvPr>
          <p:cNvCxnSpPr>
            <a:cxnSpLocks/>
          </p:cNvCxnSpPr>
          <p:nvPr/>
        </p:nvCxnSpPr>
        <p:spPr>
          <a:xfrm>
            <a:off x="7758953" y="5274833"/>
            <a:ext cx="13984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C1D9ABF-3C3F-FBB2-6596-C289C4C2416A}"/>
              </a:ext>
            </a:extLst>
          </p:cNvPr>
          <p:cNvSpPr txBox="1"/>
          <p:nvPr/>
        </p:nvSpPr>
        <p:spPr>
          <a:xfrm>
            <a:off x="265366" y="5562603"/>
            <a:ext cx="11804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Ce script principal et les </a:t>
            </a:r>
            <a:r>
              <a:rPr lang="fr-FR" sz="2000" b="1" dirty="0" err="1"/>
              <a:t>scrips</a:t>
            </a:r>
            <a:r>
              <a:rPr lang="fr-FR" sz="2000" b="1" dirty="0"/>
              <a:t> correspondants aux tâches est dans un repo différent de l’application Next</a:t>
            </a:r>
            <a:br>
              <a:rPr lang="fr-FR" sz="2000" b="1" dirty="0"/>
            </a:br>
            <a:r>
              <a:rPr lang="fr-FR" sz="2000" b="1" dirty="0"/>
              <a:t>Il ne sert que pour la mise en place ou la mise à jour de l’infrastructure  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68E4EF5-FA78-8AA4-1C1F-D2D76B04E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6212" y="3494735"/>
            <a:ext cx="2160627" cy="21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4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9E5D0AD-B5E8-FE50-C017-CA4B050A70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93ECAEA-A590-A671-8B36-E36D51E9C0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D002FE2-6DF9-7D60-56A3-78970573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utiliser le CI CD par GitHub actions pour la couche applicative</a:t>
            </a:r>
          </a:p>
        </p:txBody>
      </p:sp>
    </p:spTree>
    <p:extLst>
      <p:ext uri="{BB962C8B-B14F-4D97-AF65-F5344CB8AC3E}">
        <p14:creationId xmlns:p14="http://schemas.microsoft.com/office/powerpoint/2010/main" val="207873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5E30DD3B-5940-9326-8B41-C1AB6086F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4060" y="1961968"/>
            <a:ext cx="2170752" cy="217075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A5A0374-475B-7A27-532A-90282DAA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Etat des lieux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324C21-B6AB-9EA7-724C-E31977058B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5428" y="942930"/>
            <a:ext cx="11271250" cy="5686109"/>
          </a:xfrm>
        </p:spPr>
        <p:txBody>
          <a:bodyPr/>
          <a:lstStyle/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a notre serveur opérationnel</a:t>
            </a:r>
            <a:b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Mais …. il n’est pas lié au repo qui contient l’application Next JS</a:t>
            </a:r>
          </a:p>
          <a:p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Pour cela on va utiliser un processus de CI CD </a:t>
            </a:r>
          </a:p>
          <a:p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CI CD fait en sorte que </a:t>
            </a: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Lorsque la branche principale du repo qui </a:t>
            </a:r>
            <a:r>
              <a:rPr lang="fr-FR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heberge</a:t>
            </a:r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l’appli recevra un push, le serveur </a:t>
            </a:r>
            <a:r>
              <a:rPr lang="fr-FR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nextJS</a:t>
            </a:r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 </a:t>
            </a:r>
            <a:r>
              <a:rPr lang="fr-FR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raffraichit</a:t>
            </a:r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 processus sera implémenté par le second outil de </a:t>
            </a:r>
            <a:r>
              <a:rPr lang="fr-FR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Devops</a:t>
            </a:r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au programme: </a:t>
            </a:r>
          </a:p>
          <a:p>
            <a:r>
              <a:rPr lang="fr-FR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</a:t>
            </a:r>
            <a:r>
              <a:rPr lang="fr-FR" sz="24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Action </a:t>
            </a:r>
          </a:p>
        </p:txBody>
      </p:sp>
    </p:spTree>
    <p:extLst>
      <p:ext uri="{BB962C8B-B14F-4D97-AF65-F5344CB8AC3E}">
        <p14:creationId xmlns:p14="http://schemas.microsoft.com/office/powerpoint/2010/main" val="363232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0FE2A-8F39-B2F8-5299-637DD1A43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" y="-1"/>
            <a:ext cx="9634982" cy="714693"/>
          </a:xfrm>
        </p:spPr>
        <p:txBody>
          <a:bodyPr/>
          <a:lstStyle/>
          <a:p>
            <a:r>
              <a:rPr lang="fr-FR" sz="2400" dirty="0"/>
              <a:t>Logique d’une </a:t>
            </a:r>
            <a:r>
              <a:rPr lang="fr-FR" sz="2400" dirty="0" err="1"/>
              <a:t>GithubAction</a:t>
            </a:r>
            <a:endParaRPr lang="fr-FR" sz="24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168602-4668-B47E-096B-01E092B70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9" y="727390"/>
            <a:ext cx="9544049" cy="5530535"/>
          </a:xfrm>
        </p:spPr>
        <p:txBody>
          <a:bodyPr/>
          <a:lstStyle/>
          <a:p>
            <a:r>
              <a:rPr lang="fr-FR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script simplement situé dans le répertoire .</a:t>
            </a:r>
            <a:r>
              <a:rPr lang="fr-FR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/workflows d’un repo</a:t>
            </a:r>
          </a:p>
          <a:p>
            <a:r>
              <a:rPr lang="fr-FR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lancera automatiquement.</a:t>
            </a:r>
            <a:br>
              <a:rPr lang="fr-FR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fr-FR" sz="2000" dirty="0"/>
            </a:br>
            <a:br>
              <a:rPr lang="fr-FR" sz="2000" dirty="0"/>
            </a:br>
            <a:r>
              <a:rPr lang="fr-FR" sz="2000" dirty="0"/>
              <a:t>Une </a:t>
            </a:r>
            <a:r>
              <a:rPr lang="fr-FR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fr-FR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action est caractérisée par</a:t>
            </a:r>
            <a:endParaRPr lang="fr-FR" sz="2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2FDA1B-E6A6-0384-B056-606A32824C1B}"/>
              </a:ext>
            </a:extLst>
          </p:cNvPr>
          <p:cNvSpPr txBox="1"/>
          <p:nvPr/>
        </p:nvSpPr>
        <p:spPr>
          <a:xfrm>
            <a:off x="228600" y="3258593"/>
            <a:ext cx="246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Evènement déclencheur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125605E-BD8B-2AA6-D12A-17023791D790}"/>
              </a:ext>
            </a:extLst>
          </p:cNvPr>
          <p:cNvGrpSpPr/>
          <p:nvPr/>
        </p:nvGrpSpPr>
        <p:grpSpPr>
          <a:xfrm>
            <a:off x="9566433" y="1421784"/>
            <a:ext cx="2240216" cy="2240216"/>
            <a:chOff x="9566433" y="1136024"/>
            <a:chExt cx="2240216" cy="2240216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6B214203-807F-3CCB-EFF0-20795037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66433" y="1136024"/>
              <a:ext cx="2240216" cy="2240216"/>
            </a:xfrm>
            <a:prstGeom prst="rect">
              <a:avLst/>
            </a:prstGeom>
          </p:spPr>
        </p:pic>
        <p:pic>
          <p:nvPicPr>
            <p:cNvPr id="13" name="Image 12" descr="Une image contenant Graphique, clipart, conception&#10;&#10;Description générée automatiquement">
              <a:extLst>
                <a:ext uri="{FF2B5EF4-FFF2-40B4-BE49-F238E27FC236}">
                  <a16:creationId xmlns:a16="http://schemas.microsoft.com/office/drawing/2014/main" id="{F2EA1ED9-F5B5-A4E1-40B1-E2D789BD0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760" y="1515871"/>
              <a:ext cx="1501562" cy="1480522"/>
            </a:xfrm>
            <a:prstGeom prst="rect">
              <a:avLst/>
            </a:prstGeom>
          </p:spPr>
        </p:pic>
      </p:grp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57D79B67-2733-CF23-C260-A2CB0D8376B0}"/>
              </a:ext>
            </a:extLst>
          </p:cNvPr>
          <p:cNvCxnSpPr>
            <a:cxnSpLocks/>
            <a:stCxn id="4" idx="1"/>
            <a:endCxn id="20" idx="0"/>
          </p:cNvCxnSpPr>
          <p:nvPr/>
        </p:nvCxnSpPr>
        <p:spPr>
          <a:xfrm rot="10800000" flipV="1">
            <a:off x="5385165" y="2541891"/>
            <a:ext cx="4181269" cy="271101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C2B668-99CB-BEB7-979F-724372B88987}"/>
              </a:ext>
            </a:extLst>
          </p:cNvPr>
          <p:cNvSpPr txBox="1"/>
          <p:nvPr/>
        </p:nvSpPr>
        <p:spPr>
          <a:xfrm>
            <a:off x="8167526" y="3909827"/>
            <a:ext cx="279781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Un environnement d’</a:t>
            </a:r>
            <a:r>
              <a:rPr lang="fr-FR" dirty="0" err="1"/>
              <a:t>éxécution</a:t>
            </a:r>
            <a:br>
              <a:rPr lang="fr-FR" dirty="0"/>
            </a:br>
            <a:r>
              <a:rPr lang="fr-FR" dirty="0"/>
              <a:t>Ici c’est l’action Runner !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5DFC349-6DAE-B582-B206-0863F81D5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897" y="2812993"/>
            <a:ext cx="4534533" cy="2734057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E3E56C2-E873-1542-7413-49E02FCA7EB5}"/>
              </a:ext>
            </a:extLst>
          </p:cNvPr>
          <p:cNvSpPr txBox="1"/>
          <p:nvPr/>
        </p:nvSpPr>
        <p:spPr>
          <a:xfrm>
            <a:off x="228598" y="4697546"/>
            <a:ext cx="226188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Les actions à déclencher, qui peuvent être d’autres </a:t>
            </a:r>
            <a:r>
              <a:rPr lang="fr-FR" dirty="0" err="1"/>
              <a:t>github</a:t>
            </a:r>
            <a:r>
              <a:rPr lang="fr-FR" dirty="0"/>
              <a:t> actions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F57AFE4-2FFB-5CE3-CC0C-763841CB08D3}"/>
              </a:ext>
            </a:extLst>
          </p:cNvPr>
          <p:cNvCxnSpPr/>
          <p:nvPr/>
        </p:nvCxnSpPr>
        <p:spPr>
          <a:xfrm>
            <a:off x="6400800" y="4290144"/>
            <a:ext cx="1628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A98D06D-419D-D170-A3F0-BCB9084E6885}"/>
              </a:ext>
            </a:extLst>
          </p:cNvPr>
          <p:cNvCxnSpPr>
            <a:cxnSpLocks/>
          </p:cNvCxnSpPr>
          <p:nvPr/>
        </p:nvCxnSpPr>
        <p:spPr>
          <a:xfrm flipV="1">
            <a:off x="2490485" y="4928378"/>
            <a:ext cx="125482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0309ED0-74D8-EA2D-84AE-283EF3B58D28}"/>
              </a:ext>
            </a:extLst>
          </p:cNvPr>
          <p:cNvCxnSpPr>
            <a:stCxn id="7" idx="3"/>
          </p:cNvCxnSpPr>
          <p:nvPr/>
        </p:nvCxnSpPr>
        <p:spPr>
          <a:xfrm>
            <a:off x="2693700" y="3443259"/>
            <a:ext cx="5365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1CB87AE-2B67-C921-37D5-BE1C793C5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63743-5F94-4835-74B0-1F56646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Nous sommes dans l’application</a:t>
            </a:r>
          </a:p>
        </p:txBody>
      </p:sp>
      <p:pic>
        <p:nvPicPr>
          <p:cNvPr id="10" name="Image 9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DDAB67AC-35C4-FF69-35D8-9B959E3BC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B61E1DB-92E0-92E1-7933-A27C59B18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48" y="944224"/>
            <a:ext cx="7194481" cy="5328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26AA0F-D27D-6E9E-0D80-7243FAB99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783" y="944224"/>
            <a:ext cx="3391373" cy="3172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9B700D8-85D8-4A17-5434-508641FBB897}"/>
              </a:ext>
            </a:extLst>
          </p:cNvPr>
          <p:cNvSpPr txBox="1"/>
          <p:nvPr/>
        </p:nvSpPr>
        <p:spPr>
          <a:xfrm>
            <a:off x="7963782" y="4507994"/>
            <a:ext cx="3691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L’action </a:t>
            </a:r>
            <a:r>
              <a:rPr lang="fr-FR" sz="2400" b="1" dirty="0" err="1"/>
              <a:t>runner</a:t>
            </a:r>
            <a:r>
              <a:rPr lang="fr-FR" sz="2400" b="1" dirty="0"/>
              <a:t> aussi est décrit dans l’appli</a:t>
            </a:r>
          </a:p>
        </p:txBody>
      </p:sp>
    </p:spTree>
    <p:extLst>
      <p:ext uri="{BB962C8B-B14F-4D97-AF65-F5344CB8AC3E}">
        <p14:creationId xmlns:p14="http://schemas.microsoft.com/office/powerpoint/2010/main" val="355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B1191-B6C3-DA30-CACE-B145C9FC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2F9C6E-3D62-0470-F58B-5F941D0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CI CD dicté par  </a:t>
            </a:r>
            <a:r>
              <a:rPr lang="fr-FR" dirty="0" err="1"/>
              <a:t>githubActions</a:t>
            </a:r>
            <a:r>
              <a:rPr lang="fr-FR" dirty="0"/>
              <a:t> à la manœuvre 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12692334-E4DC-0D76-E73D-8C1F89F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B7E27DDE-C16B-2B2B-6B2E-2CB8E162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18DFE6E5-2FCB-AB5E-6663-5B12477DE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78D3F679-71E4-C0ED-9BDC-6263897D7A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256426B2-043F-35CD-27D8-A9A985241135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E0D18580-303A-01A9-2A02-BC9F0694A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066B3E6-79AF-53C4-874F-D69C08CABB69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C4C4FD-5736-7747-8532-4B238C22F8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331" y="873627"/>
            <a:ext cx="4019699" cy="55418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1896539-E9B9-6F3F-0C24-1894177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3" y="2197962"/>
            <a:ext cx="653733" cy="6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B39844C-B6F5-4DE0-D87C-98DACB9A3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2" y="1370964"/>
            <a:ext cx="784134" cy="784134"/>
          </a:xfrm>
          <a:prstGeom prst="rect">
            <a:avLst/>
          </a:prstGeom>
        </p:spPr>
      </p:pic>
      <p:pic>
        <p:nvPicPr>
          <p:cNvPr id="11" name="Image 10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7857F244-CD25-B773-42B0-5C173A1A73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5" y="3500686"/>
            <a:ext cx="1597380" cy="1597380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C910659-6919-7A4E-F95F-F61E77765052}"/>
              </a:ext>
            </a:extLst>
          </p:cNvPr>
          <p:cNvSpPr/>
          <p:nvPr/>
        </p:nvSpPr>
        <p:spPr>
          <a:xfrm>
            <a:off x="2135181" y="405765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 descr="Une image contenant Graphique, clipart, conception&#10;&#10;Description générée automatiquement">
            <a:extLst>
              <a:ext uri="{FF2B5EF4-FFF2-40B4-BE49-F238E27FC236}">
                <a16:creationId xmlns:a16="http://schemas.microsoft.com/office/drawing/2014/main" id="{5917017D-8D9A-9982-7C08-A1084FA649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7" y="3617544"/>
            <a:ext cx="1501562" cy="148052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2E1D57F-8E0B-A9B3-87B0-683B691E245B}"/>
              </a:ext>
            </a:extLst>
          </p:cNvPr>
          <p:cNvSpPr txBox="1"/>
          <p:nvPr/>
        </p:nvSpPr>
        <p:spPr>
          <a:xfrm>
            <a:off x="2135181" y="3321373"/>
            <a:ext cx="942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Push de code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5596109-A44D-90ED-5E60-865E444734A5}"/>
              </a:ext>
            </a:extLst>
          </p:cNvPr>
          <p:cNvSpPr txBox="1"/>
          <p:nvPr/>
        </p:nvSpPr>
        <p:spPr>
          <a:xfrm>
            <a:off x="4223203" y="2041282"/>
            <a:ext cx="1666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Récupere</a:t>
            </a:r>
            <a:r>
              <a:rPr lang="fr-FR" dirty="0"/>
              <a:t> le code </a:t>
            </a:r>
          </a:p>
        </p:txBody>
      </p:sp>
      <p:pic>
        <p:nvPicPr>
          <p:cNvPr id="24" name="Image 23" descr="Une image contenant capture d’écran, noir&#10;&#10;Description générée automatiquement">
            <a:extLst>
              <a:ext uri="{FF2B5EF4-FFF2-40B4-BE49-F238E27FC236}">
                <a16:creationId xmlns:a16="http://schemas.microsoft.com/office/drawing/2014/main" id="{3BCD5DFA-F7F7-58B0-EBBD-64CFA1AFA5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5" y="5631648"/>
            <a:ext cx="680625" cy="37812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58BFD86-9517-09ED-3DE3-6F06D02836D8}"/>
              </a:ext>
            </a:extLst>
          </p:cNvPr>
          <p:cNvSpPr txBox="1"/>
          <p:nvPr/>
        </p:nvSpPr>
        <p:spPr>
          <a:xfrm>
            <a:off x="8512231" y="5409611"/>
            <a:ext cx="240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Récupere</a:t>
            </a:r>
            <a:r>
              <a:rPr lang="fr-FR" dirty="0"/>
              <a:t> les lib dans le cache ou les installe</a:t>
            </a:r>
          </a:p>
        </p:txBody>
      </p:sp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C2E36C0-AAAE-026E-6280-C61BA102F3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24" y="3265919"/>
            <a:ext cx="1071646" cy="7572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692F7DC1-94C8-0A77-8E8A-AE4F14F4F063}"/>
              </a:ext>
            </a:extLst>
          </p:cNvPr>
          <p:cNvSpPr txBox="1"/>
          <p:nvPr/>
        </p:nvSpPr>
        <p:spPr>
          <a:xfrm>
            <a:off x="8738829" y="3345024"/>
            <a:ext cx="202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 Compile et bundle nouveau code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E1FD140-4DEE-983D-CBF9-F544C7A81145}"/>
              </a:ext>
            </a:extLst>
          </p:cNvPr>
          <p:cNvSpPr txBox="1"/>
          <p:nvPr/>
        </p:nvSpPr>
        <p:spPr>
          <a:xfrm>
            <a:off x="435438" y="2737740"/>
            <a:ext cx="185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développeur n’a pas bougé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2312C47-35F8-5947-D522-23613608A7FD}"/>
              </a:ext>
            </a:extLst>
          </p:cNvPr>
          <p:cNvSpPr txBox="1"/>
          <p:nvPr/>
        </p:nvSpPr>
        <p:spPr>
          <a:xfrm>
            <a:off x="9475502" y="1566266"/>
            <a:ext cx="202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Redémmare</a:t>
            </a:r>
            <a:r>
              <a:rPr lang="fr-FR" dirty="0"/>
              <a:t> le serveur</a:t>
            </a:r>
          </a:p>
        </p:txBody>
      </p:sp>
      <p:pic>
        <p:nvPicPr>
          <p:cNvPr id="6" name="Image 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44A87610-0969-D181-4AD6-4F52C7486E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68" y="4967461"/>
            <a:ext cx="630609" cy="6306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A8D568A-7F7A-49C6-A362-A6D90013E56E}"/>
              </a:ext>
            </a:extLst>
          </p:cNvPr>
          <p:cNvSpPr txBox="1"/>
          <p:nvPr/>
        </p:nvSpPr>
        <p:spPr>
          <a:xfrm>
            <a:off x="5535354" y="5062145"/>
            <a:ext cx="136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Fixe </a:t>
            </a:r>
            <a:r>
              <a:rPr lang="fr-FR" dirty="0" err="1"/>
              <a:t>NodeJs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84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25" grpId="0"/>
      <p:bldP spid="27" grpId="0"/>
      <p:bldP spid="28" grpId="0"/>
      <p:bldP spid="2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F4217-A6DD-0344-BD0C-B66A1EEBA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CI CD en Live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A8CC1F-D901-A663-9763-AFE24CC37B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sz="2800" dirty="0"/>
          </a:p>
          <a:p>
            <a:endParaRPr lang="fr-FR" sz="2800" dirty="0"/>
          </a:p>
          <a:p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Un push sur la branche Master déclenche le CI CD et l’appli se </a:t>
            </a:r>
            <a:r>
              <a:rPr lang="fr-FR" sz="2800" dirty="0" err="1"/>
              <a:t>raffraichit</a:t>
            </a:r>
            <a:endParaRPr lang="fr-FR" sz="2800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F42EF475-128E-7157-60D4-73F9F5BCD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259" y="883984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A0AB0453-F3F6-64A2-20D4-3E03435AB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2395" y="3890394"/>
            <a:ext cx="2240216" cy="22402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E5756DE-BC2A-2FFD-5750-15F82C3A66E0}"/>
              </a:ext>
            </a:extLst>
          </p:cNvPr>
          <p:cNvSpPr txBox="1"/>
          <p:nvPr/>
        </p:nvSpPr>
        <p:spPr>
          <a:xfrm>
            <a:off x="4732902" y="1588593"/>
            <a:ext cx="5715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L’instant DEMO ou l’effet DEMO </a:t>
            </a:r>
          </a:p>
        </p:txBody>
      </p:sp>
    </p:spTree>
    <p:extLst>
      <p:ext uri="{BB962C8B-B14F-4D97-AF65-F5344CB8AC3E}">
        <p14:creationId xmlns:p14="http://schemas.microsoft.com/office/powerpoint/2010/main" val="319280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C528F0E-1EA0-571E-6DBF-89E865C761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7B645E6-A782-A17A-32B8-24D5A33FC8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F90FFB7-7E35-BA65-2308-3E4C65F8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Intégrer dans Jira le suivi automatique du workflow de développement</a:t>
            </a:r>
            <a:br>
              <a:rPr lang="fr-FR" dirty="0"/>
            </a:br>
            <a:r>
              <a:rPr lang="fr-FR" dirty="0"/>
              <a:t>(faire évoluer les statuts des tickets selon les PR)</a:t>
            </a:r>
          </a:p>
        </p:txBody>
      </p:sp>
    </p:spTree>
    <p:extLst>
      <p:ext uri="{BB962C8B-B14F-4D97-AF65-F5344CB8AC3E}">
        <p14:creationId xmlns:p14="http://schemas.microsoft.com/office/powerpoint/2010/main" val="115755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56C40C3-DC7C-6E23-F5CA-C801C75AA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7413CF-AE07-0E00-98A1-2BD5BDB56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E8092CC-C26D-2E4A-2477-26EBA451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Théorie</a:t>
            </a:r>
          </a:p>
        </p:txBody>
      </p:sp>
    </p:spTree>
    <p:extLst>
      <p:ext uri="{BB962C8B-B14F-4D97-AF65-F5344CB8AC3E}">
        <p14:creationId xmlns:p14="http://schemas.microsoft.com/office/powerpoint/2010/main" val="1828925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FA212-3F68-B92A-D870-2D3DC8CE3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77246-FFBB-2AEF-EC36-BDE42CCF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Suivi automatique de JIRA par composition de </a:t>
            </a:r>
            <a:r>
              <a:rPr lang="fr-FR" sz="2400" dirty="0" err="1"/>
              <a:t>githubActions</a:t>
            </a:r>
            <a:endParaRPr lang="fr-FR" sz="2400" dirty="0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2D1764E0-A679-80EF-2F5B-32F7E8CE6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3411" y="2477772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624776D1-CBEA-F93F-4457-D6FFACED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675" y="63313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5790C1FC-076E-7561-FF79-00BA0A32B23F}"/>
              </a:ext>
            </a:extLst>
          </p:cNvPr>
          <p:cNvSpPr txBox="1">
            <a:spLocks/>
          </p:cNvSpPr>
          <p:nvPr/>
        </p:nvSpPr>
        <p:spPr>
          <a:xfrm>
            <a:off x="347612" y="1106857"/>
            <a:ext cx="7460704" cy="49490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br>
              <a:rPr lang="fr-FR" sz="1800" dirty="0">
                <a:solidFill>
                  <a:schemeClr val="tx2"/>
                </a:solidFill>
                <a:latin typeface="Inter" panose="02000503000000020004" pitchFamily="50" charset="0"/>
              </a:rPr>
            </a:br>
            <a:endParaRPr lang="fr-FR" sz="1800" dirty="0">
              <a:solidFill>
                <a:schemeClr val="tx2"/>
              </a:solidFill>
              <a:latin typeface="Inter" panose="02000503000000020004" pitchFamily="50" charset="0"/>
            </a:endParaRPr>
          </a:p>
          <a:p>
            <a:pPr>
              <a:lnSpc>
                <a:spcPts val="2300"/>
              </a:lnSpc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6" name="Image 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40705751-B245-4C27-B1DA-7CDA930B17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203" y="2477772"/>
            <a:ext cx="965195" cy="96519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B6D7C8-21F1-66B2-E710-2093473F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64" y="3068335"/>
            <a:ext cx="1160261" cy="116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clipart, Graphique, dessin humoristique, conception&#10;&#10;Description générée automatiquement">
            <a:extLst>
              <a:ext uri="{FF2B5EF4-FFF2-40B4-BE49-F238E27FC236}">
                <a16:creationId xmlns:a16="http://schemas.microsoft.com/office/drawing/2014/main" id="{DD2AD6D2-944D-2ECD-E659-AEB9730A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6" y="2930596"/>
            <a:ext cx="1597380" cy="159738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C1D69809-6D02-7ADE-7765-6097EF767B78}"/>
              </a:ext>
            </a:extLst>
          </p:cNvPr>
          <p:cNvSpPr/>
          <p:nvPr/>
        </p:nvSpPr>
        <p:spPr>
          <a:xfrm>
            <a:off x="5046198" y="2754249"/>
            <a:ext cx="637384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25E234B-B8D9-36F7-B0BF-6C21145A8EB4}"/>
              </a:ext>
            </a:extLst>
          </p:cNvPr>
          <p:cNvSpPr txBox="1"/>
          <p:nvPr/>
        </p:nvSpPr>
        <p:spPr>
          <a:xfrm>
            <a:off x="1948866" y="2807991"/>
            <a:ext cx="206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Création/fermeture d’une PR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E333E5-AFDD-CAE2-C73C-E12CCBF091ED}"/>
              </a:ext>
            </a:extLst>
          </p:cNvPr>
          <p:cNvSpPr txBox="1"/>
          <p:nvPr/>
        </p:nvSpPr>
        <p:spPr>
          <a:xfrm>
            <a:off x="7529342" y="1064497"/>
            <a:ext cx="3214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Lecture, dans le titre la PR  de la clef du ticket Jira associé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5A96A9E-E4A5-CDFE-8249-F7FA1BE64348}"/>
              </a:ext>
            </a:extLst>
          </p:cNvPr>
          <p:cNvSpPr txBox="1"/>
          <p:nvPr/>
        </p:nvSpPr>
        <p:spPr>
          <a:xfrm>
            <a:off x="8897329" y="2678775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F79F527D-B69A-3370-B3CC-1A285BA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582" y="1178405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0D307D5-10AA-B0AA-233E-A960DFC8DEAD}"/>
              </a:ext>
            </a:extLst>
          </p:cNvPr>
          <p:cNvSpPr/>
          <p:nvPr/>
        </p:nvSpPr>
        <p:spPr>
          <a:xfrm>
            <a:off x="6450967" y="5539370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F7BEE12-A01A-17E3-392D-E59FAA03F79B}"/>
              </a:ext>
            </a:extLst>
          </p:cNvPr>
          <p:cNvSpPr txBox="1"/>
          <p:nvPr/>
        </p:nvSpPr>
        <p:spPr>
          <a:xfrm>
            <a:off x="8802608" y="5518896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30" name="Flèche : virage 29">
            <a:extLst>
              <a:ext uri="{FF2B5EF4-FFF2-40B4-BE49-F238E27FC236}">
                <a16:creationId xmlns:a16="http://schemas.microsoft.com/office/drawing/2014/main" id="{8E025B6D-F6A6-4CC1-554A-383164FE46B7}"/>
              </a:ext>
            </a:extLst>
          </p:cNvPr>
          <p:cNvSpPr/>
          <p:nvPr/>
        </p:nvSpPr>
        <p:spPr>
          <a:xfrm>
            <a:off x="4832294" y="1261695"/>
            <a:ext cx="704511" cy="2333572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F62C0FC-BFDE-F0F0-FC91-8BA37F1005EB}"/>
              </a:ext>
            </a:extLst>
          </p:cNvPr>
          <p:cNvSpPr/>
          <p:nvPr/>
        </p:nvSpPr>
        <p:spPr>
          <a:xfrm>
            <a:off x="2514480" y="3444471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4E77B73C-AB35-2E52-B4CC-2A4D7D9721F5}"/>
              </a:ext>
            </a:extLst>
          </p:cNvPr>
          <p:cNvSpPr/>
          <p:nvPr/>
        </p:nvSpPr>
        <p:spPr>
          <a:xfrm>
            <a:off x="6546659" y="1213376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4768F34-F886-BE62-C475-1B68C516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98" y="2649137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15556F74-B793-D0FD-7008-A240F26EF5E4}"/>
              </a:ext>
            </a:extLst>
          </p:cNvPr>
          <p:cNvSpPr/>
          <p:nvPr/>
        </p:nvSpPr>
        <p:spPr>
          <a:xfrm>
            <a:off x="6467242" y="2678775"/>
            <a:ext cx="942975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virage 11">
            <a:extLst>
              <a:ext uri="{FF2B5EF4-FFF2-40B4-BE49-F238E27FC236}">
                <a16:creationId xmlns:a16="http://schemas.microsoft.com/office/drawing/2014/main" id="{754C062A-B9D6-1D69-0928-9E298DC77B48}"/>
              </a:ext>
            </a:extLst>
          </p:cNvPr>
          <p:cNvSpPr/>
          <p:nvPr/>
        </p:nvSpPr>
        <p:spPr>
          <a:xfrm flipV="1">
            <a:off x="4830188" y="3609159"/>
            <a:ext cx="704511" cy="2347585"/>
          </a:xfrm>
          <a:prstGeom prst="bentArrow">
            <a:avLst>
              <a:gd name="adj1" fmla="val 2280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CA3B1C9-DF39-B1AF-BD59-F39766BF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86" y="5432451"/>
            <a:ext cx="637383" cy="63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clipart, Graphique, symbole, logo&#10;&#10;Description générée automatiquement">
            <a:extLst>
              <a:ext uri="{FF2B5EF4-FFF2-40B4-BE49-F238E27FC236}">
                <a16:creationId xmlns:a16="http://schemas.microsoft.com/office/drawing/2014/main" id="{B45729B9-0767-F6A6-8F32-6ED93D805D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92" y="5220965"/>
            <a:ext cx="965195" cy="965195"/>
          </a:xfrm>
          <a:prstGeom prst="rect">
            <a:avLst/>
          </a:prstGeom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5EC33FB6-0799-BDBD-80ED-2734622F4692}"/>
              </a:ext>
            </a:extLst>
          </p:cNvPr>
          <p:cNvSpPr/>
          <p:nvPr/>
        </p:nvSpPr>
        <p:spPr>
          <a:xfrm>
            <a:off x="5041319" y="4224981"/>
            <a:ext cx="2288047" cy="4287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D47A2FA-9E27-35FC-3C7F-30C653F5B035}"/>
              </a:ext>
            </a:extLst>
          </p:cNvPr>
          <p:cNvSpPr txBox="1"/>
          <p:nvPr/>
        </p:nvSpPr>
        <p:spPr>
          <a:xfrm>
            <a:off x="7476310" y="4087512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F82662A-C4AF-2808-A88F-57BBA1954688}"/>
              </a:ext>
            </a:extLst>
          </p:cNvPr>
          <p:cNvSpPr txBox="1"/>
          <p:nvPr/>
        </p:nvSpPr>
        <p:spPr>
          <a:xfrm>
            <a:off x="5209583" y="1731723"/>
            <a:ext cx="14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GA externe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DD3D0E7-E2B8-AABB-4C98-B60DA702DFD7}"/>
              </a:ext>
            </a:extLst>
          </p:cNvPr>
          <p:cNvSpPr txBox="1"/>
          <p:nvPr/>
        </p:nvSpPr>
        <p:spPr>
          <a:xfrm>
            <a:off x="5338818" y="3121524"/>
            <a:ext cx="14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GA externe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2C1CB6B-84E8-D686-E2A0-E8888C05D17A}"/>
              </a:ext>
            </a:extLst>
          </p:cNvPr>
          <p:cNvSpPr txBox="1"/>
          <p:nvPr/>
        </p:nvSpPr>
        <p:spPr>
          <a:xfrm>
            <a:off x="5275795" y="6032103"/>
            <a:ext cx="148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GA externe</a:t>
            </a:r>
          </a:p>
        </p:txBody>
      </p:sp>
    </p:spTree>
    <p:extLst>
      <p:ext uri="{BB962C8B-B14F-4D97-AF65-F5344CB8AC3E}">
        <p14:creationId xmlns:p14="http://schemas.microsoft.com/office/powerpoint/2010/main" val="61414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22" grpId="0"/>
      <p:bldP spid="28" grpId="0" animBg="1"/>
      <p:bldP spid="29" grpId="0"/>
      <p:bldP spid="9" grpId="0" animBg="1"/>
      <p:bldP spid="11" grpId="0" animBg="1"/>
      <p:bldP spid="18" grpId="0" animBg="1"/>
      <p:bldP spid="24" grpId="0"/>
      <p:bldP spid="23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BB6D54-4D05-E920-0B95-F01090A0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action définie elle aussi dans le code de l’application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D9CCD3-53E6-8624-D502-8039FDBAB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355" y="2025737"/>
            <a:ext cx="5763575" cy="222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292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8A9C2-1991-1317-0097-FC947EFF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vue un peu simplifiée de notre </a:t>
            </a:r>
            <a:r>
              <a:rPr lang="fr-FR" dirty="0" err="1"/>
              <a:t>Github</a:t>
            </a:r>
            <a:r>
              <a:rPr lang="fr-FR" dirty="0"/>
              <a:t> action pour la synchro JIRA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FFC621-F088-DB36-3B2F-C7905A774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358" y="1034481"/>
            <a:ext cx="4458322" cy="5068007"/>
          </a:xfrm>
          <a:prstGeom prst="rect">
            <a:avLst/>
          </a:prstGeom>
        </p:spPr>
      </p:pic>
      <p:pic>
        <p:nvPicPr>
          <p:cNvPr id="6" name="Image 5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6054DEC-7B55-2673-C813-DAA5FFBE8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C59D18-1951-A950-A2FB-80162489EB31}"/>
              </a:ext>
            </a:extLst>
          </p:cNvPr>
          <p:cNvSpPr txBox="1"/>
          <p:nvPr/>
        </p:nvSpPr>
        <p:spPr>
          <a:xfrm>
            <a:off x="496636" y="5474975"/>
            <a:ext cx="260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Transition d’état du ticket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666E452-135C-6C07-F06B-B070C6404077}"/>
              </a:ext>
            </a:extLst>
          </p:cNvPr>
          <p:cNvSpPr txBox="1"/>
          <p:nvPr/>
        </p:nvSpPr>
        <p:spPr>
          <a:xfrm>
            <a:off x="8381694" y="2786371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Lecture de la clef du ticket Jira associé à la PR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A34E05-602C-6F21-1F48-F86CCC579080}"/>
              </a:ext>
            </a:extLst>
          </p:cNvPr>
          <p:cNvSpPr txBox="1"/>
          <p:nvPr/>
        </p:nvSpPr>
        <p:spPr>
          <a:xfrm>
            <a:off x="261258" y="2321988"/>
            <a:ext cx="30048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Mais cette action va tourner</a:t>
            </a:r>
            <a:br>
              <a:rPr lang="fr-FR" dirty="0"/>
            </a:br>
            <a:r>
              <a:rPr lang="fr-FR" dirty="0"/>
              <a:t>sur une VM du serveur </a:t>
            </a:r>
            <a:r>
              <a:rPr lang="fr-FR" dirty="0" err="1"/>
              <a:t>Github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5791F44-3E5B-B64A-06E7-1BF4C045C506}"/>
              </a:ext>
            </a:extLst>
          </p:cNvPr>
          <p:cNvCxnSpPr/>
          <p:nvPr/>
        </p:nvCxnSpPr>
        <p:spPr>
          <a:xfrm flipH="1">
            <a:off x="3266144" y="2728686"/>
            <a:ext cx="8123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00E4B3F-4310-FE75-38D4-2866B7202086}"/>
              </a:ext>
            </a:extLst>
          </p:cNvPr>
          <p:cNvCxnSpPr>
            <a:cxnSpLocks/>
          </p:cNvCxnSpPr>
          <p:nvPr/>
        </p:nvCxnSpPr>
        <p:spPr>
          <a:xfrm flipH="1">
            <a:off x="7460343" y="3109536"/>
            <a:ext cx="9213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0ECD08E-555B-B475-3AF5-2FA614D8C356}"/>
              </a:ext>
            </a:extLst>
          </p:cNvPr>
          <p:cNvSpPr txBox="1"/>
          <p:nvPr/>
        </p:nvSpPr>
        <p:spPr>
          <a:xfrm>
            <a:off x="696758" y="3944648"/>
            <a:ext cx="244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Login sur Jira cloud 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61A701D-D050-E78D-B812-9DD30CAD0CBA}"/>
              </a:ext>
            </a:extLst>
          </p:cNvPr>
          <p:cNvCxnSpPr>
            <a:cxnSpLocks/>
          </p:cNvCxnSpPr>
          <p:nvPr/>
        </p:nvCxnSpPr>
        <p:spPr>
          <a:xfrm flipH="1">
            <a:off x="2883988" y="4129314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36B3DEF-EEEE-1C93-738D-1CA65A5D093B}"/>
              </a:ext>
            </a:extLst>
          </p:cNvPr>
          <p:cNvCxnSpPr>
            <a:cxnSpLocks/>
          </p:cNvCxnSpPr>
          <p:nvPr/>
        </p:nvCxnSpPr>
        <p:spPr>
          <a:xfrm flipH="1">
            <a:off x="3075066" y="5659641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0859917B-54EF-8CB6-0E32-8492310B625C}"/>
              </a:ext>
            </a:extLst>
          </p:cNvPr>
          <p:cNvSpPr txBox="1"/>
          <p:nvPr/>
        </p:nvSpPr>
        <p:spPr>
          <a:xfrm>
            <a:off x="8584894" y="4828644"/>
            <a:ext cx="258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Calcul de la transition à effectuer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A0E4398-7E71-D6D8-1E77-6ADB0CFC8572}"/>
              </a:ext>
            </a:extLst>
          </p:cNvPr>
          <p:cNvCxnSpPr>
            <a:cxnSpLocks/>
          </p:cNvCxnSpPr>
          <p:nvPr/>
        </p:nvCxnSpPr>
        <p:spPr>
          <a:xfrm flipH="1">
            <a:off x="7390368" y="5151809"/>
            <a:ext cx="1194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862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1E4D95-0505-78C2-23F9-DA95C695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 err="1"/>
              <a:t>Demo</a:t>
            </a:r>
            <a:r>
              <a:rPr lang="fr-FR" sz="2400" dirty="0"/>
              <a:t> de la transition JIRA automatique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318EBF-3E97-94A7-BAB8-C6074790C2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br>
              <a:rPr lang="fr-FR" dirty="0"/>
            </a:br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1.Aller sur le sprint du </a:t>
            </a:r>
            <a:r>
              <a:rPr lang="fr-FR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Meetup</a:t>
            </a:r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2.Créer un ticket -&gt; ajouter des </a:t>
            </a:r>
            <a:r>
              <a:rPr lang="fr-FR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references</a:t>
            </a:r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3.créer une PR :</a:t>
            </a: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-Voir le déclenchement du Workflow</a:t>
            </a: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-Voir la transition du ticket à l’état </a:t>
            </a:r>
            <a:r>
              <a:rPr lang="fr-FR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Cours</a:t>
            </a:r>
          </a:p>
          <a:p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4.Merge la PR </a:t>
            </a: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-Voir  déclenchement du </a:t>
            </a:r>
            <a:r>
              <a:rPr lang="fr-FR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worflow</a:t>
            </a:r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-Voir la transition du ticket à l’état </a:t>
            </a:r>
            <a:r>
              <a:rPr lang="fr-FR" sz="2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Fini</a:t>
            </a:r>
          </a:p>
          <a:p>
            <a:endParaRPr lang="fr-FR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61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C9CAB2-79A0-BFB9-1B43-D572D252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Un </a:t>
            </a:r>
            <a:r>
              <a:rPr lang="fr-FR" sz="2400" dirty="0" err="1"/>
              <a:t>Meetup</a:t>
            </a:r>
            <a:r>
              <a:rPr lang="fr-FR" sz="2400" dirty="0"/>
              <a:t> et 2 objectifs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FCE620-0C67-BC48-42BD-5522D937C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6240" y="1350832"/>
            <a:ext cx="10030524" cy="4967443"/>
          </a:xfrm>
        </p:spPr>
        <p:txBody>
          <a:bodyPr/>
          <a:lstStyle/>
          <a:p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Ce </a:t>
            </a:r>
            <a:r>
              <a:rPr lang="fr-FR" sz="2400" b="1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meetup</a:t>
            </a:r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 2 objectifs: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-Rappeler ce qu’est le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-Mettre en œuvre 3 outils de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aussi simples que puissants</a:t>
            </a: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Le contenu de ce </a:t>
            </a:r>
            <a:r>
              <a:rPr lang="fr-FR" sz="2400" b="1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meetup</a:t>
            </a:r>
            <a:r>
              <a:rPr lang="fr-FR" sz="2400" b="1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se base sur 3 repository</a:t>
            </a:r>
            <a:b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-un pour la présentation actuelle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-un autre contient les scripts de création d’une machine par IAC</a:t>
            </a: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-Le dernier contient l’appli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nextJS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, un script de CI/CD et de synchronisation JIRA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4B4A7464-1FA0-9E81-B87C-F5C864AD9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0276" y="3556846"/>
            <a:ext cx="1996488" cy="1996488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3D453E90-B7B0-9722-B8DC-8105AAC7F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95512" y="4321787"/>
            <a:ext cx="1996488" cy="1996488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87B78EA7-C46E-256A-70EB-0FD378F8D6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5095" y="1847785"/>
            <a:ext cx="1452348" cy="1452348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6A175649-CC19-2080-2D6D-22EAB12D03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8550" y="1953215"/>
            <a:ext cx="2240216" cy="22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43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Remerciements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1E3B412-6977-1230-D7D1-9457625A7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5707" y="3648472"/>
            <a:ext cx="1868455" cy="1868455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1B20135-7F7C-1DAA-ECAB-B098B67B2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1743" y="4504034"/>
            <a:ext cx="1996488" cy="1996488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07817" y="110761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DDC40891-DA10-28E3-ECF2-A82612CD45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CEDE5CB1-1F78-63F0-1440-696042414731}"/>
              </a:ext>
            </a:extLst>
          </p:cNvPr>
          <p:cNvSpPr txBox="1">
            <a:spLocks/>
          </p:cNvSpPr>
          <p:nvPr/>
        </p:nvSpPr>
        <p:spPr>
          <a:xfrm>
            <a:off x="440575" y="1143002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 Black" panose="02000503000000020004" pitchFamily="2" charset="0"/>
            </a:endParaRP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444909" y="1329590"/>
            <a:ext cx="7460704" cy="47624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Avant d’attaquer …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Merci aux deux sociétés que sont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b="1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de nous donner cette tribune 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Par l’intérêt qu’elles témoignent aux technologies , elles s’honorent et surtout elles honorent leurs collaborateurs </a:t>
            </a:r>
          </a:p>
          <a:p>
            <a:pPr marL="0" indent="0">
              <a:buNone/>
            </a:pPr>
            <a:r>
              <a:rPr lang="fr-FR">
                <a:solidFill>
                  <a:srgbClr val="000000"/>
                </a:solidFill>
                <a:latin typeface="Inter 24pt" panose="02000503000000020004" pitchFamily="2" charset="0"/>
              </a:rPr>
              <a:t>….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.</a:t>
            </a:r>
            <a:r>
              <a:rPr lang="fr-FR">
                <a:solidFill>
                  <a:srgbClr val="000000"/>
                </a:solidFill>
                <a:latin typeface="Inter 24pt" panose="02000503000000020004" pitchFamily="2" charset="0"/>
              </a:rPr>
              <a:t>C’est-à-dire nous tous</a:t>
            </a: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En nous encourageant à progresser …..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3E26197-E946-D063-93ED-0ABA252628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9395" y="1045954"/>
            <a:ext cx="2240216" cy="2240216"/>
          </a:xfrm>
          <a:prstGeom prst="rect">
            <a:avLst/>
          </a:prstGeom>
        </p:spPr>
      </p:pic>
      <p:pic>
        <p:nvPicPr>
          <p:cNvPr id="6" name="Graphique 6">
            <a:extLst>
              <a:ext uri="{FF2B5EF4-FFF2-40B4-BE49-F238E27FC236}">
                <a16:creationId xmlns:a16="http://schemas.microsoft.com/office/drawing/2014/main" id="{8DB2E064-0B1C-D40B-11B4-5FA1F64FE9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96943" y="1986876"/>
            <a:ext cx="2240216" cy="2240216"/>
          </a:xfrm>
          <a:prstGeom prst="rect">
            <a:avLst/>
          </a:prstGeom>
        </p:spPr>
      </p:pic>
      <p:sp>
        <p:nvSpPr>
          <p:cNvPr id="7" name="ZoneTexte 11">
            <a:extLst>
              <a:ext uri="{FF2B5EF4-FFF2-40B4-BE49-F238E27FC236}">
                <a16:creationId xmlns:a16="http://schemas.microsoft.com/office/drawing/2014/main" id="{84691D6C-211C-242A-7073-2466F106CCD9}"/>
              </a:ext>
            </a:extLst>
          </p:cNvPr>
          <p:cNvSpPr txBox="1"/>
          <p:nvPr/>
        </p:nvSpPr>
        <p:spPr>
          <a:xfrm>
            <a:off x="10281618" y="2941193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CB5F1039-D149-7DEF-BE06-4C98686E9042}"/>
              </a:ext>
            </a:extLst>
          </p:cNvPr>
          <p:cNvSpPr txBox="1"/>
          <p:nvPr/>
        </p:nvSpPr>
        <p:spPr>
          <a:xfrm>
            <a:off x="8359633" y="1984599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9" name="Graphique 33" descr="Mille avec un remplissage uni">
            <a:extLst>
              <a:ext uri="{FF2B5EF4-FFF2-40B4-BE49-F238E27FC236}">
                <a16:creationId xmlns:a16="http://schemas.microsoft.com/office/drawing/2014/main" id="{ADDC7470-24FB-4158-B494-D470C0D11C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19387" y="1526828"/>
            <a:ext cx="530545" cy="530545"/>
          </a:xfrm>
          <a:prstGeom prst="rect">
            <a:avLst/>
          </a:prstGeom>
        </p:spPr>
      </p:pic>
      <p:pic>
        <p:nvPicPr>
          <p:cNvPr id="10" name="Graphique 34" descr="Public cible avec un remplissage uni">
            <a:extLst>
              <a:ext uri="{FF2B5EF4-FFF2-40B4-BE49-F238E27FC236}">
                <a16:creationId xmlns:a16="http://schemas.microsoft.com/office/drawing/2014/main" id="{948886B0-E9B9-7D5B-22D3-DCD65775E5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30145" y="2490448"/>
            <a:ext cx="571122" cy="571122"/>
          </a:xfrm>
          <a:prstGeom prst="rect">
            <a:avLst/>
          </a:prstGeom>
        </p:spPr>
      </p:pic>
      <p:sp>
        <p:nvSpPr>
          <p:cNvPr id="11" name="ZoneTexte 36">
            <a:extLst>
              <a:ext uri="{FF2B5EF4-FFF2-40B4-BE49-F238E27FC236}">
                <a16:creationId xmlns:a16="http://schemas.microsoft.com/office/drawing/2014/main" id="{8E7C5858-A0B2-2102-10C9-DB79AAB3F860}"/>
              </a:ext>
            </a:extLst>
          </p:cNvPr>
          <p:cNvSpPr txBox="1"/>
          <p:nvPr/>
        </p:nvSpPr>
        <p:spPr>
          <a:xfrm>
            <a:off x="8586143" y="192525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2" name="ZoneTexte 37">
            <a:extLst>
              <a:ext uri="{FF2B5EF4-FFF2-40B4-BE49-F238E27FC236}">
                <a16:creationId xmlns:a16="http://schemas.microsoft.com/office/drawing/2014/main" id="{1AEF77F1-0868-ED4D-CF44-1ADBC3010C18}"/>
              </a:ext>
            </a:extLst>
          </p:cNvPr>
          <p:cNvSpPr txBox="1"/>
          <p:nvPr/>
        </p:nvSpPr>
        <p:spPr>
          <a:xfrm>
            <a:off x="10413691" y="2919170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6" name="ZoneTexte 11">
            <a:extLst>
              <a:ext uri="{FF2B5EF4-FFF2-40B4-BE49-F238E27FC236}">
                <a16:creationId xmlns:a16="http://schemas.microsoft.com/office/drawing/2014/main" id="{E793365F-65E5-5D93-E25D-0B6831E5E905}"/>
              </a:ext>
            </a:extLst>
          </p:cNvPr>
          <p:cNvSpPr txBox="1"/>
          <p:nvPr/>
        </p:nvSpPr>
        <p:spPr>
          <a:xfrm>
            <a:off x="9855966" y="5061705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CBBB6253-4558-E4F2-4195-2A664EE12A5B}"/>
              </a:ext>
            </a:extLst>
          </p:cNvPr>
          <p:cNvSpPr txBox="1"/>
          <p:nvPr/>
        </p:nvSpPr>
        <p:spPr>
          <a:xfrm>
            <a:off x="8138075" y="4271650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40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2023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41926A5-790C-3390-6A06-933923EA28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05914" y="1187908"/>
            <a:ext cx="1931245" cy="576258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8EBD3C9-D961-BB36-DD56-A13B026C7E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711" y="5655398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125DF-D48F-806E-2F8D-FF76DD8D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4021BDF-AB47-10CE-A423-21BF677C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Principes et apports du </a:t>
            </a:r>
            <a:r>
              <a:rPr lang="fr-FR" sz="2400" dirty="0" err="1"/>
              <a:t>devops</a:t>
            </a:r>
            <a:endParaRPr lang="fr-FR" sz="2400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847459D-D150-E69E-9C49-FDB710E8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3310" y="1280633"/>
            <a:ext cx="1980284" cy="1980284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6676B15-1EE9-4AD7-371A-F734900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3310" y="3384131"/>
            <a:ext cx="1980284" cy="1980284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E92426C-B58D-CA38-90A4-31C3415115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50927" y="2059160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002BE76-F961-9D7C-4858-319EA1F16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94B3E51A-B6AE-F594-EC3A-3864C92C71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sp>
        <p:nvSpPr>
          <p:cNvPr id="31" name="Titre 1">
            <a:extLst>
              <a:ext uri="{FF2B5EF4-FFF2-40B4-BE49-F238E27FC236}">
                <a16:creationId xmlns:a16="http://schemas.microsoft.com/office/drawing/2014/main" id="{AA45292A-60D7-174C-D3EA-0EF4D0B22BED}"/>
              </a:ext>
            </a:extLst>
          </p:cNvPr>
          <p:cNvSpPr txBox="1">
            <a:spLocks/>
          </p:cNvSpPr>
          <p:nvPr/>
        </p:nvSpPr>
        <p:spPr>
          <a:xfrm>
            <a:off x="255309" y="730504"/>
            <a:ext cx="8080737" cy="570179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24pt" panose="02000503000000020004" pitchFamily="2" charset="0"/>
              </a:rPr>
              <a:t>C’est quoi faire du </a:t>
            </a:r>
            <a:r>
              <a:rPr lang="fr-FR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24pt" panose="02000503000000020004" pitchFamily="2" charset="0"/>
              </a:rPr>
              <a:t>Devops</a:t>
            </a:r>
            <a: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24pt" panose="02000503000000020004" pitchFamily="2" charset="0"/>
              </a:rPr>
              <a:t> ?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Faire du </a:t>
            </a:r>
            <a:r>
              <a:rPr lang="fr-FR" dirty="0" err="1">
                <a:solidFill>
                  <a:srgbClr val="000000"/>
                </a:solidFill>
                <a:latin typeface="Inter 24pt" panose="02000503000000020004" pitchFamily="2" charset="0"/>
              </a:rPr>
              <a:t>Devops</a:t>
            </a: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 c’est produire du code particulier.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Particulier car il ne fait pas partie de l’application , mais il permet aux développeurs de réaliser plus vite cette application  </a:t>
            </a:r>
          </a:p>
          <a:p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-En créant l’infrastructure dont il a besoin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-En automatisant les tâches récurrentes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-En automatisant la communication autour de ce qui est fait</a:t>
            </a:r>
            <a:b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24pt" panose="02000503000000020004" pitchFamily="2" charset="0"/>
              </a:rPr>
              <a:t>Un bienfait au-delà de la productivité</a:t>
            </a:r>
            <a:endParaRPr lang="fr-FR" dirty="0">
              <a:solidFill>
                <a:srgbClr val="000000"/>
              </a:solidFill>
              <a:latin typeface="Inter 24pt" panose="02000503000000020004" pitchFamily="2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Et bien, en devenant autonome, on s’épanoui. 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On a plus de moyens pour résoudre les problèmes qui surgissent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Inter 24pt" panose="02000503000000020004" pitchFamily="2" charset="0"/>
              </a:rPr>
              <a:t>Alors on donne la pleine mesure de notre talent. 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2EED2452-9B2E-1371-2F1B-3782B1C557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55DCCC-CAC7-A93A-D4F1-48462A59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140" y="1527463"/>
            <a:ext cx="1412036" cy="141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Docker Logo - Docker Logo with Whale and Containers - CleanPNG / KissPNG">
            <a:extLst>
              <a:ext uri="{FF2B5EF4-FFF2-40B4-BE49-F238E27FC236}">
                <a16:creationId xmlns:a16="http://schemas.microsoft.com/office/drawing/2014/main" id="{4D602E46-54C2-D44D-CCA5-7FD9D270B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 descr="Une image contenant Graphique, Police, texte, graphisme&#10;&#10;Description générée automatiquement">
            <a:extLst>
              <a:ext uri="{FF2B5EF4-FFF2-40B4-BE49-F238E27FC236}">
                <a16:creationId xmlns:a16="http://schemas.microsoft.com/office/drawing/2014/main" id="{3FD4DB92-4C06-09FF-9584-C6A06E646A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425" y="2591648"/>
            <a:ext cx="1226029" cy="1226029"/>
          </a:xfrm>
          <a:prstGeom prst="rect">
            <a:avLst/>
          </a:prstGeom>
        </p:spPr>
      </p:pic>
      <p:pic>
        <p:nvPicPr>
          <p:cNvPr id="11" name="Image 10" descr="Une image contenant clipart, illustration, Dessin animé, sourire&#10;&#10;Description générée automatiquement">
            <a:extLst>
              <a:ext uri="{FF2B5EF4-FFF2-40B4-BE49-F238E27FC236}">
                <a16:creationId xmlns:a16="http://schemas.microsoft.com/office/drawing/2014/main" id="{58853691-3D37-F5E6-B016-374A094C9A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963" y="4593431"/>
            <a:ext cx="1365359" cy="1365359"/>
          </a:xfrm>
          <a:prstGeom prst="rect">
            <a:avLst/>
          </a:prstGeom>
        </p:spPr>
      </p:pic>
      <p:pic>
        <p:nvPicPr>
          <p:cNvPr id="13" name="Image 12" descr="Une image contenant Graphique, symbole, Police, cercle&#10;&#10;Description générée automatiquement">
            <a:extLst>
              <a:ext uri="{FF2B5EF4-FFF2-40B4-BE49-F238E27FC236}">
                <a16:creationId xmlns:a16="http://schemas.microsoft.com/office/drawing/2014/main" id="{1128D568-0306-C7B4-0FCF-0F9A520C0B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821" y="3596717"/>
            <a:ext cx="2713696" cy="12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71B149-76F1-C2FF-50C7-F8F88666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7025683" cy="714693"/>
          </a:xfrm>
        </p:spPr>
        <p:txBody>
          <a:bodyPr/>
          <a:lstStyle/>
          <a:p>
            <a:r>
              <a:rPr lang="fr-FR" sz="2400" dirty="0"/>
              <a:t>Le </a:t>
            </a:r>
            <a:r>
              <a:rPr lang="fr-FR" sz="2400" dirty="0" err="1"/>
              <a:t>Devops</a:t>
            </a:r>
            <a:r>
              <a:rPr lang="fr-FR" sz="2400" dirty="0"/>
              <a:t> comme l’agilité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6031D5-0E7E-6860-6D97-A78219074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1"/>
            <a:ext cx="7478879" cy="5109908"/>
          </a:xfrm>
        </p:spPr>
        <p:txBody>
          <a:bodyPr/>
          <a:lstStyle/>
          <a:p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24pt" panose="02000503000000020004" pitchFamily="2" charset="0"/>
              </a:rPr>
              <a:t>Quel est l’impact sur l’entreprise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D’un point de vue organisationnel , ces nouveaux outils appellent la collaboration entre les Dev et les Ops.</a:t>
            </a:r>
          </a:p>
          <a:p>
            <a:b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</a:b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Plus les outils de </a:t>
            </a:r>
            <a:r>
              <a:rPr lang="fr-FR" sz="24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Devops</a:t>
            </a:r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avancent plus les compétences des équipes Dev et Ops se chevauchent</a:t>
            </a:r>
          </a:p>
          <a:p>
            <a:endParaRPr lang="fr-FR" sz="24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  <a:p>
            <a:r>
              <a:rPr lang="fr-FR" sz="24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A l’image de l’agilité , c’est une révolution bénéfique pour l’entreprise , qui réduira les difficultés de communication entre des équipes trop séparées.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8C439120-D631-9C95-4649-80DDE498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0927" y="4162658"/>
            <a:ext cx="2240216" cy="2240216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E2558AF1-27CD-0A88-EF52-CAC2477F0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8475" y="1020702"/>
            <a:ext cx="2240216" cy="2240216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D2EA905-56FC-8099-62E7-B0D490356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8475" y="3124200"/>
            <a:ext cx="2240216" cy="2240216"/>
          </a:xfrm>
          <a:prstGeom prst="rect">
            <a:avLst/>
          </a:prstGeom>
        </p:spPr>
      </p:pic>
      <p:pic>
        <p:nvPicPr>
          <p:cNvPr id="10" name="Graphique 6">
            <a:extLst>
              <a:ext uri="{FF2B5EF4-FFF2-40B4-BE49-F238E27FC236}">
                <a16:creationId xmlns:a16="http://schemas.microsoft.com/office/drawing/2014/main" id="{E7E0B2EF-3627-B36F-E71D-686B76F42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6943" y="2084412"/>
            <a:ext cx="2240216" cy="2240216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5BD767E3-AD01-A3B8-D562-13861224FD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3379" y="1020702"/>
            <a:ext cx="2240216" cy="2240216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EAA9AB1B-15FC-3107-9CD6-8F82977231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23379" y="3124200"/>
            <a:ext cx="2240216" cy="2240216"/>
          </a:xfrm>
          <a:prstGeom prst="rect">
            <a:avLst/>
          </a:prstGeom>
        </p:spPr>
      </p:pic>
      <p:pic>
        <p:nvPicPr>
          <p:cNvPr id="20" name="Image 1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3046AF95-665C-8A3F-F2CE-6E3545B6A6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106" y="2491973"/>
            <a:ext cx="1537889" cy="1537889"/>
          </a:xfrm>
          <a:prstGeom prst="rect">
            <a:avLst/>
          </a:prstGeom>
        </p:spPr>
      </p:pic>
      <p:pic>
        <p:nvPicPr>
          <p:cNvPr id="22" name="Image 21" descr="Une image contenant orange, triangle, Graphique, Caractère coloré&#10;&#10;Description générée automatiquement">
            <a:extLst>
              <a:ext uri="{FF2B5EF4-FFF2-40B4-BE49-F238E27FC236}">
                <a16:creationId xmlns:a16="http://schemas.microsoft.com/office/drawing/2014/main" id="{BBE16973-12E1-D550-63B1-522B75BCB8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42" y="1383830"/>
            <a:ext cx="1636889" cy="163688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7CD7747-265D-A66A-409B-A39BB66AAE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74542" y="3536655"/>
            <a:ext cx="1645696" cy="1645696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9B99570D-7095-8330-B525-E3B26550D0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93746" y="4246530"/>
            <a:ext cx="1979954" cy="1979954"/>
          </a:xfrm>
          <a:prstGeom prst="rect">
            <a:avLst/>
          </a:prstGeom>
        </p:spPr>
      </p:pic>
      <p:pic>
        <p:nvPicPr>
          <p:cNvPr id="28" name="Image 27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5387B154-49A1-1337-7B2C-07FB00E64A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25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900107-05D2-6CCA-CC70-5BD12198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Démos pour le </a:t>
            </a:r>
            <a:r>
              <a:rPr lang="fr-FR" dirty="0">
                <a:hlinkClick r:id="rId3"/>
              </a:rPr>
              <a:t>DevOps</a:t>
            </a:r>
            <a:endParaRPr lang="fr-FR" dirty="0"/>
          </a:p>
        </p:txBody>
      </p:sp>
      <p:pic>
        <p:nvPicPr>
          <p:cNvPr id="5" name="Image 4" descr="Une image contenant texte, logo, Police, Graphique&#10;&#10;Description générée automatiquement">
            <a:extLst>
              <a:ext uri="{FF2B5EF4-FFF2-40B4-BE49-F238E27FC236}">
                <a16:creationId xmlns:a16="http://schemas.microsoft.com/office/drawing/2014/main" id="{B3705C6E-4494-B544-7A09-99A79327EB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9" r="10666"/>
          <a:stretch/>
        </p:blipFill>
        <p:spPr>
          <a:xfrm>
            <a:off x="1003833" y="2155882"/>
            <a:ext cx="5949864" cy="3137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FF0171-6035-DB1A-2464-CB21B1AE44C2}"/>
              </a:ext>
            </a:extLst>
          </p:cNvPr>
          <p:cNvSpPr/>
          <p:nvPr/>
        </p:nvSpPr>
        <p:spPr>
          <a:xfrm>
            <a:off x="9092939" y="5248406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A1FCC-6A6B-111D-C241-1EE67FB02ED3}"/>
              </a:ext>
            </a:extLst>
          </p:cNvPr>
          <p:cNvSpPr/>
          <p:nvPr/>
        </p:nvSpPr>
        <p:spPr>
          <a:xfrm>
            <a:off x="9092939" y="4821090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8251A8-9FCC-88B5-8A33-E84F5383CF37}"/>
              </a:ext>
            </a:extLst>
          </p:cNvPr>
          <p:cNvSpPr/>
          <p:nvPr/>
        </p:nvSpPr>
        <p:spPr>
          <a:xfrm>
            <a:off x="9092939" y="439377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2BE434-D2E6-132A-62EA-570DD0C51E3A}"/>
              </a:ext>
            </a:extLst>
          </p:cNvPr>
          <p:cNvSpPr/>
          <p:nvPr/>
        </p:nvSpPr>
        <p:spPr>
          <a:xfrm>
            <a:off x="9092939" y="3966454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Virtualization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52D46-A41D-9499-0973-C31C273876A8}"/>
              </a:ext>
            </a:extLst>
          </p:cNvPr>
          <p:cNvSpPr/>
          <p:nvPr/>
        </p:nvSpPr>
        <p:spPr>
          <a:xfrm>
            <a:off x="9092939" y="3539136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45F5FF-E716-837C-3867-B16919AF1BE7}"/>
              </a:ext>
            </a:extLst>
          </p:cNvPr>
          <p:cNvSpPr/>
          <p:nvPr/>
        </p:nvSpPr>
        <p:spPr>
          <a:xfrm>
            <a:off x="9092939" y="3111818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Container tech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9B2579-67BE-4EBE-BF7B-A6ECD7C1870F}"/>
              </a:ext>
            </a:extLst>
          </p:cNvPr>
          <p:cNvSpPr/>
          <p:nvPr/>
        </p:nvSpPr>
        <p:spPr>
          <a:xfrm>
            <a:off x="9092939" y="2684500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F3E6FC-63C6-D30F-2C5B-D4B07362AF77}"/>
              </a:ext>
            </a:extLst>
          </p:cNvPr>
          <p:cNvSpPr/>
          <p:nvPr/>
        </p:nvSpPr>
        <p:spPr>
          <a:xfrm>
            <a:off x="9092939" y="225718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912B3A-9978-3CE8-7753-86F59886E8A7}"/>
              </a:ext>
            </a:extLst>
          </p:cNvPr>
          <p:cNvSpPr/>
          <p:nvPr/>
        </p:nvSpPr>
        <p:spPr>
          <a:xfrm>
            <a:off x="9092939" y="1829864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87D08E8-E2E4-DA72-3890-0C0362D84A8F}"/>
              </a:ext>
            </a:extLst>
          </p:cNvPr>
          <p:cNvSpPr txBox="1"/>
          <p:nvPr/>
        </p:nvSpPr>
        <p:spPr>
          <a:xfrm>
            <a:off x="9092939" y="1305423"/>
            <a:ext cx="190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IaaS 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30BF55-417D-F76A-CC8E-DD32D02AD57E}"/>
              </a:ext>
            </a:extLst>
          </p:cNvPr>
          <p:cNvSpPr/>
          <p:nvPr/>
        </p:nvSpPr>
        <p:spPr>
          <a:xfrm rot="5400000">
            <a:off x="10565722" y="4619410"/>
            <a:ext cx="1620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Cloud provider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5F7D0E-AA36-C73D-4D17-7B5E98F28F13}"/>
              </a:ext>
            </a:extLst>
          </p:cNvPr>
          <p:cNvSpPr/>
          <p:nvPr/>
        </p:nvSpPr>
        <p:spPr>
          <a:xfrm rot="5400000">
            <a:off x="10331722" y="2702770"/>
            <a:ext cx="208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Utilisateur client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325F70F-9916-2E37-9E4D-1E60521C8278}"/>
              </a:ext>
            </a:extLst>
          </p:cNvPr>
          <p:cNvSpPr txBox="1"/>
          <p:nvPr/>
        </p:nvSpPr>
        <p:spPr>
          <a:xfrm>
            <a:off x="7244659" y="3558018"/>
            <a:ext cx="1332000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5"/>
              </a:rPr>
              <a:t>IaC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5"/>
              </a:rPr>
              <a:t> Ansible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410100B8-328C-5D1B-8F5B-EA88C8ADD469}"/>
              </a:ext>
            </a:extLst>
          </p:cNvPr>
          <p:cNvCxnSpPr>
            <a:cxnSpLocks/>
          </p:cNvCxnSpPr>
          <p:nvPr/>
        </p:nvCxnSpPr>
        <p:spPr>
          <a:xfrm>
            <a:off x="6175331" y="2648172"/>
            <a:ext cx="1116000" cy="1134953"/>
          </a:xfrm>
          <a:prstGeom prst="bentConnector3">
            <a:avLst>
              <a:gd name="adj1" fmla="val 64372"/>
            </a:avLst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4322D3E2-B1FB-51AA-6623-B65D8E7FFF20}"/>
              </a:ext>
            </a:extLst>
          </p:cNvPr>
          <p:cNvSpPr txBox="1"/>
          <p:nvPr/>
        </p:nvSpPr>
        <p:spPr>
          <a:xfrm>
            <a:off x="6287355" y="1182645"/>
            <a:ext cx="17640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6"/>
              </a:rPr>
              <a:t>sans Jenkinsfile</a:t>
            </a:r>
            <a:endParaRPr lang="fr-FR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868477E-75F4-0332-35A4-B25267993D5F}"/>
              </a:ext>
            </a:extLst>
          </p:cNvPr>
          <p:cNvCxnSpPr/>
          <p:nvPr/>
        </p:nvCxnSpPr>
        <p:spPr>
          <a:xfrm>
            <a:off x="8580324" y="3795391"/>
            <a:ext cx="4320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518F1D4F-6D21-2471-DB14-18DAE0DBCC1A}"/>
              </a:ext>
            </a:extLst>
          </p:cNvPr>
          <p:cNvSpPr txBox="1"/>
          <p:nvPr/>
        </p:nvSpPr>
        <p:spPr>
          <a:xfrm>
            <a:off x="6304697" y="1577801"/>
            <a:ext cx="17640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7"/>
              </a:rPr>
              <a:t>avec Jenkinsfile</a:t>
            </a:r>
            <a:endParaRPr lang="fr-FR" dirty="0"/>
          </a:p>
        </p:txBody>
      </p: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3A8DB020-863A-3F23-9176-6DD63A1EF5E2}"/>
              </a:ext>
            </a:extLst>
          </p:cNvPr>
          <p:cNvCxnSpPr>
            <a:cxnSpLocks/>
          </p:cNvCxnSpPr>
          <p:nvPr/>
        </p:nvCxnSpPr>
        <p:spPr>
          <a:xfrm>
            <a:off x="8073497" y="1567217"/>
            <a:ext cx="900000" cy="864000"/>
          </a:xfrm>
          <a:prstGeom prst="bentConnector3">
            <a:avLst>
              <a:gd name="adj1" fmla="val 64372"/>
            </a:avLst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0F1CAADB-B4A1-B059-3F92-96A228FFA26E}"/>
              </a:ext>
            </a:extLst>
          </p:cNvPr>
          <p:cNvCxnSpPr>
            <a:cxnSpLocks/>
          </p:cNvCxnSpPr>
          <p:nvPr/>
        </p:nvCxnSpPr>
        <p:spPr>
          <a:xfrm flipV="1">
            <a:off x="1778696" y="1640345"/>
            <a:ext cx="3604145" cy="208434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8AE0FA68-BEA7-C918-F3E4-D80A84142B98}"/>
              </a:ext>
            </a:extLst>
          </p:cNvPr>
          <p:cNvCxnSpPr>
            <a:cxnSpLocks/>
          </p:cNvCxnSpPr>
          <p:nvPr/>
        </p:nvCxnSpPr>
        <p:spPr>
          <a:xfrm flipV="1">
            <a:off x="2651517" y="1669323"/>
            <a:ext cx="2771882" cy="274328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ACF52CA-E94E-D60D-A30C-84DEB3837489}"/>
              </a:ext>
            </a:extLst>
          </p:cNvPr>
          <p:cNvCxnSpPr>
            <a:cxnSpLocks/>
          </p:cNvCxnSpPr>
          <p:nvPr/>
        </p:nvCxnSpPr>
        <p:spPr>
          <a:xfrm flipV="1">
            <a:off x="3978765" y="1640345"/>
            <a:ext cx="1404076" cy="178865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6E1C43B-1E21-891E-CA81-0FC1E355643E}"/>
              </a:ext>
            </a:extLst>
          </p:cNvPr>
          <p:cNvCxnSpPr>
            <a:cxnSpLocks/>
          </p:cNvCxnSpPr>
          <p:nvPr/>
        </p:nvCxnSpPr>
        <p:spPr>
          <a:xfrm flipH="1" flipV="1">
            <a:off x="5432986" y="1669323"/>
            <a:ext cx="20195" cy="7618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51B0E097-C653-084B-F45C-EB55E66C16E2}"/>
              </a:ext>
            </a:extLst>
          </p:cNvPr>
          <p:cNvSpPr txBox="1"/>
          <p:nvPr/>
        </p:nvSpPr>
        <p:spPr>
          <a:xfrm>
            <a:off x="5422217" y="1415731"/>
            <a:ext cx="92480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8"/>
              </a:rPr>
              <a:t>CI</a:t>
            </a:r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</a:t>
            </a:r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9"/>
              </a:rPr>
              <a:t>CD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763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56C40C3-DC7C-6E23-F5CA-C801C75AA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07413CF-AE07-0E00-98A1-2BD5BDB569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E8092CC-C26D-2E4A-2477-26EBA451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Pratique / démo</a:t>
            </a:r>
          </a:p>
        </p:txBody>
      </p:sp>
    </p:spTree>
    <p:extLst>
      <p:ext uri="{BB962C8B-B14F-4D97-AF65-F5344CB8AC3E}">
        <p14:creationId xmlns:p14="http://schemas.microsoft.com/office/powerpoint/2010/main" val="3819106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D731-94B2-8B38-9A53-FE1CB1A7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B42B3F9E-4170-C23F-54B5-22FDFC10C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191" y="2910740"/>
            <a:ext cx="4041915" cy="1996488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365E70B7-D4B4-1D6E-AB0C-90876EC61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5833" y="1314361"/>
            <a:ext cx="3429062" cy="3429062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B81C3A5-A111-0262-4D22-3B593EDF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Objectif de la démo</a:t>
            </a:r>
          </a:p>
        </p:txBody>
      </p:sp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BC402172-1122-2AAB-57AA-7DBED2C9E3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D5C04F1-FA67-EA29-0BAE-5BF267674DE9}"/>
              </a:ext>
            </a:extLst>
          </p:cNvPr>
          <p:cNvSpPr txBox="1"/>
          <p:nvPr/>
        </p:nvSpPr>
        <p:spPr>
          <a:xfrm>
            <a:off x="1536211" y="1275122"/>
            <a:ext cx="7360627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Exécuter l’appli du repo :https://github.com/dirakkk/vitrine-</a:t>
            </a:r>
            <a:r>
              <a:rPr lang="fr-FR" sz="2000" dirty="0" err="1"/>
              <a:t>next</a:t>
            </a:r>
            <a:br>
              <a:rPr lang="fr-FR" sz="2000" dirty="0"/>
            </a:br>
            <a:r>
              <a:rPr lang="fr-FR" sz="2000" dirty="0"/>
              <a:t>Sur la VM localisée sur http://207.154.224.219:3000/</a:t>
            </a:r>
          </a:p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9BBB980-FF28-45B2-73D1-8D6D971895C7}"/>
              </a:ext>
            </a:extLst>
          </p:cNvPr>
          <p:cNvSpPr txBox="1"/>
          <p:nvPr/>
        </p:nvSpPr>
        <p:spPr>
          <a:xfrm>
            <a:off x="757540" y="3754537"/>
            <a:ext cx="31757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Utiliser L’Infra as Code pour les couches :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9C8C098-8AD7-2E19-1A99-F78A8D589E59}"/>
              </a:ext>
            </a:extLst>
          </p:cNvPr>
          <p:cNvCxnSpPr>
            <a:cxnSpLocks/>
            <a:stCxn id="3" idx="3"/>
            <a:endCxn id="52" idx="1"/>
          </p:cNvCxnSpPr>
          <p:nvPr/>
        </p:nvCxnSpPr>
        <p:spPr>
          <a:xfrm flipV="1">
            <a:off x="4222106" y="3754537"/>
            <a:ext cx="861302" cy="154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7556952-33A9-E862-CD15-53F444025976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4222106" y="3963838"/>
            <a:ext cx="861302" cy="645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793FC066-CFAB-42D3-FEE6-4D3ED47BC285}"/>
              </a:ext>
            </a:extLst>
          </p:cNvPr>
          <p:cNvSpPr txBox="1"/>
          <p:nvPr/>
        </p:nvSpPr>
        <p:spPr>
          <a:xfrm>
            <a:off x="7767366" y="2605299"/>
            <a:ext cx="3774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400" dirty="0"/>
              <a:t>  Un CI CD par GitHub actions pour la couche applicative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FDFD8A0-F7DC-3B51-7A0A-E48F1908CE4A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6991408" y="2977179"/>
            <a:ext cx="1034425" cy="8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AutoShape 4" descr="Next JS logo vector">
            <a:extLst>
              <a:ext uri="{FF2B5EF4-FFF2-40B4-BE49-F238E27FC236}">
                <a16:creationId xmlns:a16="http://schemas.microsoft.com/office/drawing/2014/main" id="{3A6953C4-BD2D-A500-7CD1-98ACEB436E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72753" y="30336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13B17A-23E0-62FC-A534-7ACBB6A43D9C}"/>
              </a:ext>
            </a:extLst>
          </p:cNvPr>
          <p:cNvSpPr/>
          <p:nvPr/>
        </p:nvSpPr>
        <p:spPr>
          <a:xfrm>
            <a:off x="5083408" y="4424808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051439-C857-2E2F-16F8-EB4E50DC5061}"/>
              </a:ext>
            </a:extLst>
          </p:cNvPr>
          <p:cNvSpPr/>
          <p:nvPr/>
        </p:nvSpPr>
        <p:spPr>
          <a:xfrm>
            <a:off x="5083408" y="357017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83DB4F-6CBD-9D55-99F9-D94887F1E0F8}"/>
              </a:ext>
            </a:extLst>
          </p:cNvPr>
          <p:cNvSpPr/>
          <p:nvPr/>
        </p:nvSpPr>
        <p:spPr>
          <a:xfrm>
            <a:off x="5083408" y="2801478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83DEA393-C18E-D75B-187B-E461223605F3}"/>
              </a:ext>
            </a:extLst>
          </p:cNvPr>
          <p:cNvSpPr txBox="1"/>
          <p:nvPr/>
        </p:nvSpPr>
        <p:spPr>
          <a:xfrm>
            <a:off x="2345428" y="5505062"/>
            <a:ext cx="93345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Intégrer dans Jira le suivi automatique du workflow de développement</a:t>
            </a:r>
          </a:p>
          <a:p>
            <a:r>
              <a:rPr lang="fr-FR" sz="2400" dirty="0"/>
              <a:t>(faire évoluer les statuts des tickets selon les PR)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5C4A56A6-4AAC-826E-C428-6708FD2281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610" y="5135218"/>
            <a:ext cx="1279869" cy="1279869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8A77AD6D-E52C-2C12-0ECD-A630F5AB4F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30" y="1009394"/>
            <a:ext cx="1257950" cy="12579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5CFCE8A-3CBA-A9A4-C4A7-C8BB89AC94FF}"/>
              </a:ext>
            </a:extLst>
          </p:cNvPr>
          <p:cNvSpPr txBox="1"/>
          <p:nvPr/>
        </p:nvSpPr>
        <p:spPr>
          <a:xfrm>
            <a:off x="9441491" y="1731205"/>
            <a:ext cx="13538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08BCED-1716-890D-D035-11B16F808F9A}"/>
              </a:ext>
            </a:extLst>
          </p:cNvPr>
          <p:cNvSpPr txBox="1"/>
          <p:nvPr/>
        </p:nvSpPr>
        <p:spPr>
          <a:xfrm>
            <a:off x="1513010" y="5382458"/>
            <a:ext cx="4789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3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800A424-71F0-40A1-EAB2-C31C93EC1E9E}"/>
              </a:ext>
            </a:extLst>
          </p:cNvPr>
          <p:cNvSpPr txBox="1"/>
          <p:nvPr/>
        </p:nvSpPr>
        <p:spPr>
          <a:xfrm>
            <a:off x="1934962" y="2959056"/>
            <a:ext cx="3895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46555893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3548</TotalTime>
  <Words>2318</Words>
  <Application>Microsoft Office PowerPoint</Application>
  <PresentationFormat>Grand écran</PresentationFormat>
  <Paragraphs>291</Paragraphs>
  <Slides>24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3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Catamania 2025</vt:lpstr>
      <vt:lpstr>Présentation PowerPoint</vt:lpstr>
      <vt:lpstr>Théorie</vt:lpstr>
      <vt:lpstr>Un Meetup et 2 objectifs</vt:lpstr>
      <vt:lpstr>Remerciements</vt:lpstr>
      <vt:lpstr>Principes et apports du devops</vt:lpstr>
      <vt:lpstr>Le Devops comme l’agilité ?</vt:lpstr>
      <vt:lpstr>Démos pour le DevOps</vt:lpstr>
      <vt:lpstr>Pratique / démo</vt:lpstr>
      <vt:lpstr>Objectif de la démo</vt:lpstr>
      <vt:lpstr>1. Utiliser L’Infra as Code pour OS et runtime</vt:lpstr>
      <vt:lpstr>IaC sur cloud DigitalOcean (Iaas) </vt:lpstr>
      <vt:lpstr>Un serveur en quelques lignes grâce à Ansible</vt:lpstr>
      <vt:lpstr>2. utiliser le CI CD par GitHub actions pour la couche applicative</vt:lpstr>
      <vt:lpstr>Etat des lieux</vt:lpstr>
      <vt:lpstr>Logique d’une GithubAction</vt:lpstr>
      <vt:lpstr>Nous sommes dans l’application</vt:lpstr>
      <vt:lpstr>Le CI CD dicté par  githubActions à la manœuvre </vt:lpstr>
      <vt:lpstr>CI CD en Live</vt:lpstr>
      <vt:lpstr>3. Intégrer dans Jira le suivi automatique du workflow de développement (faire évoluer les statuts des tickets selon les PR)</vt:lpstr>
      <vt:lpstr>Suivi automatique de JIRA par composition de githubActions</vt:lpstr>
      <vt:lpstr>Une action définie elle aussi dans le code de l’application</vt:lpstr>
      <vt:lpstr>Une vue un peu simplifiée de notre Github action pour la synchro JIRA</vt:lpstr>
      <vt:lpstr>Demo de la transition JIRA automatique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SERRA Yannick</cp:lastModifiedBy>
  <cp:revision>51</cp:revision>
  <dcterms:created xsi:type="dcterms:W3CDTF">2024-11-27T08:46:35Z</dcterms:created>
  <dcterms:modified xsi:type="dcterms:W3CDTF">2025-01-28T09:26:50Z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